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22"/>
  </p:notesMasterIdLst>
  <p:sldIdLst>
    <p:sldId id="256" r:id="rId2"/>
    <p:sldId id="257" r:id="rId3"/>
    <p:sldId id="258" r:id="rId4"/>
    <p:sldId id="259" r:id="rId5"/>
    <p:sldId id="260" r:id="rId6"/>
    <p:sldId id="261" r:id="rId7"/>
    <p:sldId id="262" r:id="rId8"/>
    <p:sldId id="264" r:id="rId9"/>
    <p:sldId id="265" r:id="rId10"/>
    <p:sldId id="263" r:id="rId11"/>
    <p:sldId id="266" r:id="rId12"/>
    <p:sldId id="269" r:id="rId13"/>
    <p:sldId id="270" r:id="rId14"/>
    <p:sldId id="275" r:id="rId15"/>
    <p:sldId id="271" r:id="rId16"/>
    <p:sldId id="272" r:id="rId17"/>
    <p:sldId id="273" r:id="rId18"/>
    <p:sldId id="274" r:id="rId19"/>
    <p:sldId id="267" r:id="rId20"/>
    <p:sldId id="268" r:id="rId21"/>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Shukla" userId="ff0380f553da20bc" providerId="LiveId" clId="{642AE61D-2E1C-493E-A037-B4216CE2DDC9}"/>
    <pc:docChg chg="undo custSel modSld">
      <pc:chgData name="Dhruv Shukla" userId="ff0380f553da20bc" providerId="LiveId" clId="{642AE61D-2E1C-493E-A037-B4216CE2DDC9}" dt="2024-03-20T05:53:26.169" v="508" actId="732"/>
      <pc:docMkLst>
        <pc:docMk/>
      </pc:docMkLst>
      <pc:sldChg chg="modSp mod">
        <pc:chgData name="Dhruv Shukla" userId="ff0380f553da20bc" providerId="LiveId" clId="{642AE61D-2E1C-493E-A037-B4216CE2DDC9}" dt="2024-03-15T05:22:02.143" v="191" actId="1076"/>
        <pc:sldMkLst>
          <pc:docMk/>
          <pc:sldMk cId="0" sldId="256"/>
        </pc:sldMkLst>
        <pc:spChg chg="mod">
          <ac:chgData name="Dhruv Shukla" userId="ff0380f553da20bc" providerId="LiveId" clId="{642AE61D-2E1C-493E-A037-B4216CE2DDC9}" dt="2024-03-15T05:22:02.143" v="191" actId="1076"/>
          <ac:spMkLst>
            <pc:docMk/>
            <pc:sldMk cId="0" sldId="256"/>
            <ac:spMk id="47" creationId="{00000000-0000-0000-0000-000000000000}"/>
          </ac:spMkLst>
        </pc:spChg>
      </pc:sldChg>
      <pc:sldChg chg="addSp delSp modSp mod">
        <pc:chgData name="Dhruv Shukla" userId="ff0380f553da20bc" providerId="LiveId" clId="{642AE61D-2E1C-493E-A037-B4216CE2DDC9}" dt="2024-03-15T05:25:47.094" v="280" actId="20577"/>
        <pc:sldMkLst>
          <pc:docMk/>
          <pc:sldMk cId="0" sldId="258"/>
        </pc:sldMkLst>
        <pc:spChg chg="mod">
          <ac:chgData name="Dhruv Shukla" userId="ff0380f553da20bc" providerId="LiveId" clId="{642AE61D-2E1C-493E-A037-B4216CE2DDC9}" dt="2024-03-15T05:25:47.094" v="280" actId="20577"/>
          <ac:spMkLst>
            <pc:docMk/>
            <pc:sldMk cId="0" sldId="258"/>
            <ac:spMk id="64" creationId="{00000000-0000-0000-0000-000000000000}"/>
          </ac:spMkLst>
        </pc:spChg>
        <pc:spChg chg="add del mod">
          <ac:chgData name="Dhruv Shukla" userId="ff0380f553da20bc" providerId="LiveId" clId="{642AE61D-2E1C-493E-A037-B4216CE2DDC9}" dt="2024-03-15T05:22:15.268" v="194"/>
          <ac:spMkLst>
            <pc:docMk/>
            <pc:sldMk cId="0" sldId="258"/>
            <ac:spMk id="67" creationId="{00000000-0000-0000-0000-000000000000}"/>
          </ac:spMkLst>
        </pc:spChg>
      </pc:sldChg>
      <pc:sldChg chg="modSp mod">
        <pc:chgData name="Dhruv Shukla" userId="ff0380f553da20bc" providerId="LiveId" clId="{642AE61D-2E1C-493E-A037-B4216CE2DDC9}" dt="2024-03-15T05:27:28.823" v="288" actId="1076"/>
        <pc:sldMkLst>
          <pc:docMk/>
          <pc:sldMk cId="0" sldId="259"/>
        </pc:sldMkLst>
        <pc:spChg chg="mod">
          <ac:chgData name="Dhruv Shukla" userId="ff0380f553da20bc" providerId="LiveId" clId="{642AE61D-2E1C-493E-A037-B4216CE2DDC9}" dt="2024-03-15T05:27:28.823" v="288" actId="1076"/>
          <ac:spMkLst>
            <pc:docMk/>
            <pc:sldMk cId="0" sldId="259"/>
            <ac:spMk id="73" creationId="{00000000-0000-0000-0000-000000000000}"/>
          </ac:spMkLst>
        </pc:spChg>
      </pc:sldChg>
      <pc:sldChg chg="modSp mod">
        <pc:chgData name="Dhruv Shukla" userId="ff0380f553da20bc" providerId="LiveId" clId="{642AE61D-2E1C-493E-A037-B4216CE2DDC9}" dt="2024-03-15T05:30:02.746" v="307" actId="1076"/>
        <pc:sldMkLst>
          <pc:docMk/>
          <pc:sldMk cId="0" sldId="260"/>
        </pc:sldMkLst>
        <pc:spChg chg="mod">
          <ac:chgData name="Dhruv Shukla" userId="ff0380f553da20bc" providerId="LiveId" clId="{642AE61D-2E1C-493E-A037-B4216CE2DDC9}" dt="2024-03-15T05:29:33.622" v="303" actId="20577"/>
          <ac:spMkLst>
            <pc:docMk/>
            <pc:sldMk cId="0" sldId="260"/>
            <ac:spMk id="79" creationId="{00000000-0000-0000-0000-000000000000}"/>
          </ac:spMkLst>
        </pc:spChg>
        <pc:picChg chg="mod">
          <ac:chgData name="Dhruv Shukla" userId="ff0380f553da20bc" providerId="LiveId" clId="{642AE61D-2E1C-493E-A037-B4216CE2DDC9}" dt="2024-03-15T05:29:53.894" v="304" actId="1076"/>
          <ac:picMkLst>
            <pc:docMk/>
            <pc:sldMk cId="0" sldId="260"/>
            <ac:picMk id="80" creationId="{00000000-0000-0000-0000-000000000000}"/>
          </ac:picMkLst>
        </pc:picChg>
        <pc:picChg chg="mod">
          <ac:chgData name="Dhruv Shukla" userId="ff0380f553da20bc" providerId="LiveId" clId="{642AE61D-2E1C-493E-A037-B4216CE2DDC9}" dt="2024-03-15T05:29:59.097" v="306" actId="1076"/>
          <ac:picMkLst>
            <pc:docMk/>
            <pc:sldMk cId="0" sldId="260"/>
            <ac:picMk id="81" creationId="{00000000-0000-0000-0000-000000000000}"/>
          </ac:picMkLst>
        </pc:picChg>
        <pc:picChg chg="mod">
          <ac:chgData name="Dhruv Shukla" userId="ff0380f553da20bc" providerId="LiveId" clId="{642AE61D-2E1C-493E-A037-B4216CE2DDC9}" dt="2024-03-15T05:30:02.746" v="307" actId="1076"/>
          <ac:picMkLst>
            <pc:docMk/>
            <pc:sldMk cId="0" sldId="260"/>
            <ac:picMk id="82" creationId="{00000000-0000-0000-0000-000000000000}"/>
          </ac:picMkLst>
        </pc:picChg>
        <pc:picChg chg="mod">
          <ac:chgData name="Dhruv Shukla" userId="ff0380f553da20bc" providerId="LiveId" clId="{642AE61D-2E1C-493E-A037-B4216CE2DDC9}" dt="2024-03-15T05:29:56.376" v="305" actId="1076"/>
          <ac:picMkLst>
            <pc:docMk/>
            <pc:sldMk cId="0" sldId="260"/>
            <ac:picMk id="83" creationId="{00000000-0000-0000-0000-000000000000}"/>
          </ac:picMkLst>
        </pc:picChg>
      </pc:sldChg>
      <pc:sldChg chg="modSp mod">
        <pc:chgData name="Dhruv Shukla" userId="ff0380f553da20bc" providerId="LiveId" clId="{642AE61D-2E1C-493E-A037-B4216CE2DDC9}" dt="2024-03-15T05:42:56.696" v="496" actId="1076"/>
        <pc:sldMkLst>
          <pc:docMk/>
          <pc:sldMk cId="0" sldId="261"/>
        </pc:sldMkLst>
        <pc:spChg chg="mod">
          <ac:chgData name="Dhruv Shukla" userId="ff0380f553da20bc" providerId="LiveId" clId="{642AE61D-2E1C-493E-A037-B4216CE2DDC9}" dt="2024-03-15T05:33:31.601" v="316" actId="20577"/>
          <ac:spMkLst>
            <pc:docMk/>
            <pc:sldMk cId="0" sldId="261"/>
            <ac:spMk id="88" creationId="{00000000-0000-0000-0000-000000000000}"/>
          </ac:spMkLst>
        </pc:spChg>
        <pc:spChg chg="mod">
          <ac:chgData name="Dhruv Shukla" userId="ff0380f553da20bc" providerId="LiveId" clId="{642AE61D-2E1C-493E-A037-B4216CE2DDC9}" dt="2024-03-15T05:42:56.696" v="496" actId="1076"/>
          <ac:spMkLst>
            <pc:docMk/>
            <pc:sldMk cId="0" sldId="261"/>
            <ac:spMk id="89" creationId="{00000000-0000-0000-0000-000000000000}"/>
          </ac:spMkLst>
        </pc:spChg>
      </pc:sldChg>
      <pc:sldChg chg="delSp mod">
        <pc:chgData name="Dhruv Shukla" userId="ff0380f553da20bc" providerId="LiveId" clId="{642AE61D-2E1C-493E-A037-B4216CE2DDC9}" dt="2024-03-17T08:34:36.627" v="506" actId="478"/>
        <pc:sldMkLst>
          <pc:docMk/>
          <pc:sldMk cId="0" sldId="262"/>
        </pc:sldMkLst>
        <pc:picChg chg="del">
          <ac:chgData name="Dhruv Shukla" userId="ff0380f553da20bc" providerId="LiveId" clId="{642AE61D-2E1C-493E-A037-B4216CE2DDC9}" dt="2024-03-17T08:34:36.627" v="506" actId="478"/>
          <ac:picMkLst>
            <pc:docMk/>
            <pc:sldMk cId="0" sldId="262"/>
            <ac:picMk id="96" creationId="{00000000-0000-0000-0000-000000000000}"/>
          </ac:picMkLst>
        </pc:picChg>
      </pc:sldChg>
      <pc:sldChg chg="delSp mod">
        <pc:chgData name="Dhruv Shukla" userId="ff0380f553da20bc" providerId="LiveId" clId="{642AE61D-2E1C-493E-A037-B4216CE2DDC9}" dt="2024-03-17T08:34:33.199" v="505" actId="478"/>
        <pc:sldMkLst>
          <pc:docMk/>
          <pc:sldMk cId="0" sldId="263"/>
        </pc:sldMkLst>
        <pc:picChg chg="del">
          <ac:chgData name="Dhruv Shukla" userId="ff0380f553da20bc" providerId="LiveId" clId="{642AE61D-2E1C-493E-A037-B4216CE2DDC9}" dt="2024-03-17T08:34:33.199" v="505" actId="478"/>
          <ac:picMkLst>
            <pc:docMk/>
            <pc:sldMk cId="0" sldId="263"/>
            <ac:picMk id="102" creationId="{00000000-0000-0000-0000-000000000000}"/>
          </ac:picMkLst>
        </pc:picChg>
      </pc:sldChg>
      <pc:sldChg chg="delSp mod">
        <pc:chgData name="Dhruv Shukla" userId="ff0380f553da20bc" providerId="LiveId" clId="{642AE61D-2E1C-493E-A037-B4216CE2DDC9}" dt="2024-03-17T08:34:26.466" v="504" actId="478"/>
        <pc:sldMkLst>
          <pc:docMk/>
          <pc:sldMk cId="0" sldId="264"/>
        </pc:sldMkLst>
        <pc:picChg chg="del">
          <ac:chgData name="Dhruv Shukla" userId="ff0380f553da20bc" providerId="LiveId" clId="{642AE61D-2E1C-493E-A037-B4216CE2DDC9}" dt="2024-03-17T08:34:23.843" v="503" actId="478"/>
          <ac:picMkLst>
            <pc:docMk/>
            <pc:sldMk cId="0" sldId="264"/>
            <ac:picMk id="109" creationId="{00000000-0000-0000-0000-000000000000}"/>
          </ac:picMkLst>
        </pc:picChg>
        <pc:picChg chg="del">
          <ac:chgData name="Dhruv Shukla" userId="ff0380f553da20bc" providerId="LiveId" clId="{642AE61D-2E1C-493E-A037-B4216CE2DDC9}" dt="2024-03-17T08:34:26.466" v="504" actId="478"/>
          <ac:picMkLst>
            <pc:docMk/>
            <pc:sldMk cId="0" sldId="264"/>
            <ac:picMk id="110" creationId="{00000000-0000-0000-0000-000000000000}"/>
          </ac:picMkLst>
        </pc:picChg>
      </pc:sldChg>
      <pc:sldChg chg="delSp mod">
        <pc:chgData name="Dhruv Shukla" userId="ff0380f553da20bc" providerId="LiveId" clId="{642AE61D-2E1C-493E-A037-B4216CE2DDC9}" dt="2024-03-17T08:34:20.926" v="502" actId="478"/>
        <pc:sldMkLst>
          <pc:docMk/>
          <pc:sldMk cId="0" sldId="265"/>
        </pc:sldMkLst>
        <pc:picChg chg="del">
          <ac:chgData name="Dhruv Shukla" userId="ff0380f553da20bc" providerId="LiveId" clId="{642AE61D-2E1C-493E-A037-B4216CE2DDC9}" dt="2024-03-17T08:34:17.702" v="501" actId="478"/>
          <ac:picMkLst>
            <pc:docMk/>
            <pc:sldMk cId="0" sldId="265"/>
            <ac:picMk id="116" creationId="{00000000-0000-0000-0000-000000000000}"/>
          </ac:picMkLst>
        </pc:picChg>
        <pc:picChg chg="del">
          <ac:chgData name="Dhruv Shukla" userId="ff0380f553da20bc" providerId="LiveId" clId="{642AE61D-2E1C-493E-A037-B4216CE2DDC9}" dt="2024-03-17T08:34:20.926" v="502" actId="478"/>
          <ac:picMkLst>
            <pc:docMk/>
            <pc:sldMk cId="0" sldId="265"/>
            <ac:picMk id="117" creationId="{00000000-0000-0000-0000-000000000000}"/>
          </ac:picMkLst>
        </pc:picChg>
      </pc:sldChg>
      <pc:sldChg chg="delSp mod">
        <pc:chgData name="Dhruv Shukla" userId="ff0380f553da20bc" providerId="LiveId" clId="{642AE61D-2E1C-493E-A037-B4216CE2DDC9}" dt="2024-03-17T08:34:12.629" v="500" actId="478"/>
        <pc:sldMkLst>
          <pc:docMk/>
          <pc:sldMk cId="0" sldId="266"/>
        </pc:sldMkLst>
        <pc:spChg chg="del">
          <ac:chgData name="Dhruv Shukla" userId="ff0380f553da20bc" providerId="LiveId" clId="{642AE61D-2E1C-493E-A037-B4216CE2DDC9}" dt="2024-03-17T08:34:12.629" v="500" actId="478"/>
          <ac:spMkLst>
            <pc:docMk/>
            <pc:sldMk cId="0" sldId="266"/>
            <ac:spMk id="123" creationId="{00000000-0000-0000-0000-000000000000}"/>
          </ac:spMkLst>
        </pc:spChg>
        <pc:picChg chg="del">
          <ac:chgData name="Dhruv Shukla" userId="ff0380f553da20bc" providerId="LiveId" clId="{642AE61D-2E1C-493E-A037-B4216CE2DDC9}" dt="2024-03-17T08:32:29.105" v="497" actId="478"/>
          <ac:picMkLst>
            <pc:docMk/>
            <pc:sldMk cId="0" sldId="266"/>
            <ac:picMk id="124" creationId="{00000000-0000-0000-0000-000000000000}"/>
          </ac:picMkLst>
        </pc:picChg>
        <pc:picChg chg="del">
          <ac:chgData name="Dhruv Shukla" userId="ff0380f553da20bc" providerId="LiveId" clId="{642AE61D-2E1C-493E-A037-B4216CE2DDC9}" dt="2024-03-17T08:32:33.253" v="499" actId="478"/>
          <ac:picMkLst>
            <pc:docMk/>
            <pc:sldMk cId="0" sldId="266"/>
            <ac:picMk id="125" creationId="{00000000-0000-0000-0000-000000000000}"/>
          </ac:picMkLst>
        </pc:picChg>
        <pc:picChg chg="del">
          <ac:chgData name="Dhruv Shukla" userId="ff0380f553da20bc" providerId="LiveId" clId="{642AE61D-2E1C-493E-A037-B4216CE2DDC9}" dt="2024-03-17T08:32:31.143" v="498" actId="478"/>
          <ac:picMkLst>
            <pc:docMk/>
            <pc:sldMk cId="0" sldId="266"/>
            <ac:picMk id="126" creationId="{00000000-0000-0000-0000-000000000000}"/>
          </ac:picMkLst>
        </pc:picChg>
      </pc:sldChg>
      <pc:sldChg chg="modSp mod">
        <pc:chgData name="Dhruv Shukla" userId="ff0380f553da20bc" providerId="LiveId" clId="{642AE61D-2E1C-493E-A037-B4216CE2DDC9}" dt="2024-03-15T05:20:19.492" v="140" actId="20577"/>
        <pc:sldMkLst>
          <pc:docMk/>
          <pc:sldMk cId="0" sldId="267"/>
        </pc:sldMkLst>
        <pc:spChg chg="mod">
          <ac:chgData name="Dhruv Shukla" userId="ff0380f553da20bc" providerId="LiveId" clId="{642AE61D-2E1C-493E-A037-B4216CE2DDC9}" dt="2024-03-15T05:20:19.492" v="140" actId="20577"/>
          <ac:spMkLst>
            <pc:docMk/>
            <pc:sldMk cId="0" sldId="267"/>
            <ac:spMk id="132" creationId="{00000000-0000-0000-0000-000000000000}"/>
          </ac:spMkLst>
        </pc:spChg>
      </pc:sldChg>
      <pc:sldChg chg="modSp mod">
        <pc:chgData name="Dhruv Shukla" userId="ff0380f553da20bc" providerId="LiveId" clId="{642AE61D-2E1C-493E-A037-B4216CE2DDC9}" dt="2024-03-20T05:53:26.169" v="508" actId="732"/>
        <pc:sldMkLst>
          <pc:docMk/>
          <pc:sldMk cId="2142799079" sldId="275"/>
        </pc:sldMkLst>
        <pc:picChg chg="mod modCrop">
          <ac:chgData name="Dhruv Shukla" userId="ff0380f553da20bc" providerId="LiveId" clId="{642AE61D-2E1C-493E-A037-B4216CE2DDC9}" dt="2024-03-20T05:53:26.169" v="508" actId="732"/>
          <ac:picMkLst>
            <pc:docMk/>
            <pc:sldMk cId="2142799079" sldId="275"/>
            <ac:picMk id="5" creationId="{EDC55AE0-CD3B-8122-1C5F-C2F59E2ACA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 name="Google Shape;44;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200" b="1">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533400" y="1371600"/>
            <a:ext cx="8153399" cy="4724399"/>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rgbClr val="888888"/>
              </a:buClr>
              <a:buSzPts val="3200"/>
              <a:buNone/>
              <a:defRPr>
                <a:solidFill>
                  <a:srgbClr val="888888"/>
                </a:solidFill>
              </a:defRPr>
            </a:lvl1pPr>
            <a:lvl2pPr lvl="1" algn="ctr">
              <a:lnSpc>
                <a:spcPct val="100000"/>
              </a:lnSpc>
              <a:spcBef>
                <a:spcPts val="0"/>
              </a:spcBef>
              <a:spcAft>
                <a:spcPts val="0"/>
              </a:spcAft>
              <a:buClr>
                <a:srgbClr val="888888"/>
              </a:buClr>
              <a:buSzPts val="2800"/>
              <a:buNone/>
              <a:defRPr>
                <a:solidFill>
                  <a:srgbClr val="888888"/>
                </a:solidFill>
              </a:defRPr>
            </a:lvl2pPr>
            <a:lvl3pPr lvl="2" algn="ctr">
              <a:lnSpc>
                <a:spcPct val="100000"/>
              </a:lnSpc>
              <a:spcBef>
                <a:spcPts val="0"/>
              </a:spcBef>
              <a:spcAft>
                <a:spcPts val="0"/>
              </a:spcAft>
              <a:buClr>
                <a:srgbClr val="888888"/>
              </a:buClr>
              <a:buSzPts val="2400"/>
              <a:buNone/>
              <a:defRPr>
                <a:solidFill>
                  <a:srgbClr val="888888"/>
                </a:solidFill>
              </a:defRPr>
            </a:lvl3pPr>
            <a:lvl4pPr lvl="3" algn="ctr">
              <a:lnSpc>
                <a:spcPct val="100000"/>
              </a:lnSpc>
              <a:spcBef>
                <a:spcPts val="0"/>
              </a:spcBef>
              <a:spcAft>
                <a:spcPts val="0"/>
              </a:spcAft>
              <a:buClr>
                <a:srgbClr val="888888"/>
              </a:buClr>
              <a:buSzPts val="2000"/>
              <a:buNone/>
              <a:defRPr>
                <a:solidFill>
                  <a:srgbClr val="888888"/>
                </a:solidFill>
              </a:defRPr>
            </a:lvl4pPr>
            <a:lvl5pPr lvl="4" algn="ctr">
              <a:lnSpc>
                <a:spcPct val="100000"/>
              </a:lnSpc>
              <a:spcBef>
                <a:spcPts val="0"/>
              </a:spcBef>
              <a:spcAft>
                <a:spcPts val="0"/>
              </a:spcAft>
              <a:buClr>
                <a:srgbClr val="888888"/>
              </a:buClr>
              <a:buSzPts val="2000"/>
              <a:buNone/>
              <a:defRPr>
                <a:solidFill>
                  <a:srgbClr val="888888"/>
                </a:solidFill>
              </a:defRPr>
            </a:lvl5pPr>
            <a:lvl6pPr lvl="5" algn="ctr">
              <a:lnSpc>
                <a:spcPct val="100000"/>
              </a:lnSpc>
              <a:spcBef>
                <a:spcPts val="0"/>
              </a:spcBef>
              <a:spcAft>
                <a:spcPts val="0"/>
              </a:spcAft>
              <a:buClr>
                <a:srgbClr val="888888"/>
              </a:buClr>
              <a:buSzPts val="2000"/>
              <a:buNone/>
              <a:defRPr>
                <a:solidFill>
                  <a:srgbClr val="888888"/>
                </a:solidFill>
              </a:defRPr>
            </a:lvl6pPr>
            <a:lvl7pPr lvl="6" algn="ctr">
              <a:lnSpc>
                <a:spcPct val="100000"/>
              </a:lnSpc>
              <a:spcBef>
                <a:spcPts val="0"/>
              </a:spcBef>
              <a:spcAft>
                <a:spcPts val="0"/>
              </a:spcAft>
              <a:buClr>
                <a:srgbClr val="888888"/>
              </a:buClr>
              <a:buSzPts val="2000"/>
              <a:buNone/>
              <a:defRPr>
                <a:solidFill>
                  <a:srgbClr val="888888"/>
                </a:solidFill>
              </a:defRPr>
            </a:lvl7pPr>
            <a:lvl8pPr lvl="7" algn="ctr">
              <a:lnSpc>
                <a:spcPct val="100000"/>
              </a:lnSpc>
              <a:spcBef>
                <a:spcPts val="0"/>
              </a:spcBef>
              <a:spcAft>
                <a:spcPts val="0"/>
              </a:spcAft>
              <a:buClr>
                <a:srgbClr val="888888"/>
              </a:buClr>
              <a:buSzPts val="2000"/>
              <a:buNone/>
              <a:defRPr>
                <a:solidFill>
                  <a:srgbClr val="888888"/>
                </a:solidFill>
              </a:defRPr>
            </a:lvl8pPr>
            <a:lvl9pPr lvl="8" algn="ctr">
              <a:lnSpc>
                <a:spcPct val="100000"/>
              </a:lnSpc>
              <a:spcBef>
                <a:spcPts val="0"/>
              </a:spcBef>
              <a:spcAft>
                <a:spcPts val="0"/>
              </a:spcAft>
              <a:buClr>
                <a:srgbClr val="888888"/>
              </a:buClr>
              <a:buSzPts val="2000"/>
              <a:buNone/>
              <a:defRPr>
                <a:solidFill>
                  <a:srgbClr val="888888"/>
                </a:solidFill>
              </a:defRPr>
            </a:lvl9pPr>
          </a:lstStyle>
          <a:p>
            <a:endParaRPr/>
          </a:p>
        </p:txBody>
      </p:sp>
      <p:sp>
        <p:nvSpPr>
          <p:cNvPr id="27" name="Google Shape;27;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pic>
        <p:nvPicPr>
          <p:cNvPr id="31" name="Google Shape;31;p4" descr="LOGO.gif"/>
          <p:cNvPicPr preferRelativeResize="0"/>
          <p:nvPr/>
        </p:nvPicPr>
        <p:blipFill rotWithShape="1">
          <a:blip r:embed="rId2">
            <a:alphaModFix/>
          </a:blip>
          <a:srcRect b="10710"/>
          <a:stretch/>
        </p:blipFill>
        <p:spPr>
          <a:xfrm>
            <a:off x="6553200" y="228600"/>
            <a:ext cx="2057400" cy="635000"/>
          </a:xfrm>
          <a:prstGeom prst="rect">
            <a:avLst/>
          </a:prstGeom>
          <a:noFill/>
          <a:ln>
            <a:noFill/>
          </a:ln>
        </p:spPr>
      </p:pic>
      <p:grpSp>
        <p:nvGrpSpPr>
          <p:cNvPr id="32" name="Google Shape;32;p4"/>
          <p:cNvGrpSpPr/>
          <p:nvPr/>
        </p:nvGrpSpPr>
        <p:grpSpPr>
          <a:xfrm>
            <a:off x="6146800" y="0"/>
            <a:ext cx="2997200" cy="876300"/>
            <a:chOff x="6096000" y="3924300"/>
            <a:chExt cx="2997200" cy="876300"/>
          </a:xfrm>
        </p:grpSpPr>
        <p:sp>
          <p:nvSpPr>
            <p:cNvPr id="33" name="Google Shape;33;p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4" name="Google Shape;34;p4" descr="LOGO.gif"/>
            <p:cNvPicPr preferRelativeResize="0"/>
            <p:nvPr/>
          </p:nvPicPr>
          <p:blipFill rotWithShape="1">
            <a:blip r:embed="rId2">
              <a:alphaModFix/>
            </a:blip>
            <a:srcRect b="10710"/>
            <a:stretch/>
          </p:blipFill>
          <p:spPr>
            <a:xfrm>
              <a:off x="6502400" y="4152900"/>
              <a:ext cx="2057400" cy="635000"/>
            </a:xfrm>
            <a:prstGeom prst="rect">
              <a:avLst/>
            </a:prstGeom>
            <a:noFill/>
            <a:ln>
              <a:noFill/>
            </a:ln>
          </p:spPr>
        </p:pic>
        <p:sp>
          <p:nvSpPr>
            <p:cNvPr id="35" name="Google Shape;35;p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36" name="Google Shape;36;p4"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7" name="Google Shape;37;p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683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lnSpc>
                <a:spcPct val="100000"/>
              </a:lnSpc>
              <a:spcBef>
                <a:spcPts val="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39" name="Google Shape;39;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0070C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0070C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1"/>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 name="Google Shape;13;p1" descr="LOGO.gif"/>
          <p:cNvPicPr preferRelativeResize="0"/>
          <p:nvPr/>
        </p:nvPicPr>
        <p:blipFill rotWithShape="1">
          <a:blip r:embed="rId5">
            <a:alphaModFix/>
          </a:blip>
          <a:srcRect b="10710"/>
          <a:stretch/>
        </p:blipFill>
        <p:spPr>
          <a:xfrm>
            <a:off x="6553200" y="228600"/>
            <a:ext cx="2057400" cy="635000"/>
          </a:xfrm>
          <a:prstGeom prst="rect">
            <a:avLst/>
          </a:prstGeom>
          <a:noFill/>
          <a:ln>
            <a:noFill/>
          </a:ln>
        </p:spPr>
      </p:pic>
      <p:pic>
        <p:nvPicPr>
          <p:cNvPr id="14" name="Google Shape;14;p1" descr="LOGO.gif"/>
          <p:cNvPicPr preferRelativeResize="0"/>
          <p:nvPr/>
        </p:nvPicPr>
        <p:blipFill rotWithShape="1">
          <a:blip r:embed="rId5">
            <a:alphaModFix/>
          </a:blip>
          <a:srcRect b="10710"/>
          <a:stretch/>
        </p:blipFill>
        <p:spPr>
          <a:xfrm>
            <a:off x="6553200" y="228600"/>
            <a:ext cx="2057400" cy="635000"/>
          </a:xfrm>
          <a:prstGeom prst="rect">
            <a:avLst/>
          </a:prstGeom>
          <a:noFill/>
          <a:ln>
            <a:noFill/>
          </a:ln>
        </p:spPr>
      </p:pic>
      <p:grpSp>
        <p:nvGrpSpPr>
          <p:cNvPr id="15" name="Google Shape;15;p1"/>
          <p:cNvGrpSpPr/>
          <p:nvPr/>
        </p:nvGrpSpPr>
        <p:grpSpPr>
          <a:xfrm>
            <a:off x="6146800" y="0"/>
            <a:ext cx="2997200" cy="876300"/>
            <a:chOff x="6096000" y="3924300"/>
            <a:chExt cx="2997200" cy="876300"/>
          </a:xfrm>
        </p:grpSpPr>
        <p:sp>
          <p:nvSpPr>
            <p:cNvPr id="16" name="Google Shape;16;p1"/>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1" descr="LOGO.gif"/>
            <p:cNvPicPr preferRelativeResize="0"/>
            <p:nvPr/>
          </p:nvPicPr>
          <p:blipFill rotWithShape="1">
            <a:blip r:embed="rId5">
              <a:alphaModFix/>
            </a:blip>
            <a:srcRect b="10710"/>
            <a:stretch/>
          </p:blipFill>
          <p:spPr>
            <a:xfrm>
              <a:off x="6502400" y="4152900"/>
              <a:ext cx="2057400" cy="635000"/>
            </a:xfrm>
            <a:prstGeom prst="rect">
              <a:avLst/>
            </a:prstGeom>
            <a:noFill/>
            <a:ln>
              <a:noFill/>
            </a:ln>
          </p:spPr>
        </p:pic>
        <p:sp>
          <p:nvSpPr>
            <p:cNvPr id="18" name="Google Shape;18;p1"/>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 name="Google Shape;19;p1"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newsapi.org/" TargetMode="External"/><Relationship Id="rId3" Type="http://schemas.openxmlformats.org/officeDocument/2006/relationships/hyperlink" Target="https://www.w3schools.com/js/js_api_intro.asp" TargetMode="External"/><Relationship Id="rId7" Type="http://schemas.openxmlformats.org/officeDocument/2006/relationships/hyperlink" Target="https://www.coingecko.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uiverse.io/" TargetMode="External"/><Relationship Id="rId5" Type="http://schemas.openxmlformats.org/officeDocument/2006/relationships/hyperlink" Target="https://fontawesome.com/" TargetMode="External"/><Relationship Id="rId4" Type="http://schemas.openxmlformats.org/officeDocument/2006/relationships/hyperlink" Target="https://www.livecoinwatch.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5"/>
          <p:cNvSpPr txBox="1"/>
          <p:nvPr/>
        </p:nvSpPr>
        <p:spPr>
          <a:xfrm>
            <a:off x="512250" y="1377633"/>
            <a:ext cx="8119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FF0000"/>
                </a:solidFill>
                <a:latin typeface="Times New Roman" panose="02020603050405020304" pitchFamily="18" charset="0"/>
                <a:ea typeface="Arial Black"/>
                <a:cs typeface="Times New Roman" panose="02020603050405020304" pitchFamily="18" charset="0"/>
                <a:sym typeface="Arial Black"/>
              </a:rPr>
              <a:t>Front End Engineering</a:t>
            </a:r>
            <a:endParaRPr sz="3600" b="0" i="0" u="none" strike="noStrike" cap="none">
              <a:solidFill>
                <a:srgbClr val="FF0000"/>
              </a:solidFill>
              <a:latin typeface="Times New Roman" panose="02020603050405020304" pitchFamily="18" charset="0"/>
              <a:ea typeface="Arial Black"/>
              <a:cs typeface="Times New Roman" panose="02020603050405020304" pitchFamily="18" charset="0"/>
              <a:sym typeface="Arial Black"/>
            </a:endParaRPr>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FF0000"/>
                </a:solidFill>
                <a:latin typeface="Times New Roman" panose="02020603050405020304" pitchFamily="18" charset="0"/>
                <a:ea typeface="Arial Black"/>
                <a:cs typeface="Times New Roman" panose="02020603050405020304" pitchFamily="18" charset="0"/>
                <a:sym typeface="Arial Black"/>
              </a:rPr>
              <a:t>Project - 1</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47" name="Google Shape;47;p5"/>
          <p:cNvSpPr txBox="1"/>
          <p:nvPr/>
        </p:nvSpPr>
        <p:spPr>
          <a:xfrm>
            <a:off x="3801450" y="2887750"/>
            <a:ext cx="50583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Dhruv Sood</a:t>
            </a: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(2210990279)</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Dhruv Shukla</a:t>
            </a: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(2210990278)</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800" dirty="0" err="1">
                <a:solidFill>
                  <a:schemeClr val="dk1"/>
                </a:solidFill>
                <a:latin typeface="Times New Roman" panose="02020603050405020304" pitchFamily="18" charset="0"/>
                <a:ea typeface="Calibri"/>
                <a:cs typeface="Times New Roman" panose="02020603050405020304" pitchFamily="18" charset="0"/>
                <a:sym typeface="Calibri"/>
              </a:rPr>
              <a:t>Divanshu</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 Garg</a:t>
            </a: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289</a:t>
            </a:r>
            <a:r>
              <a:rPr lang="en-US"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p>
          <a:p>
            <a:pPr marL="0" marR="0" lvl="0" indent="0" algn="l" rtl="0">
              <a:lnSpc>
                <a:spcPct val="100000"/>
              </a:lnSpc>
              <a:spcBef>
                <a:spcPts val="0"/>
              </a:spcBef>
              <a:spcAft>
                <a:spcPts val="0"/>
              </a:spcAft>
              <a:buNone/>
            </a:pPr>
            <a:r>
              <a:rPr lang="en-US" sz="1800" dirty="0" err="1">
                <a:solidFill>
                  <a:schemeClr val="dk1"/>
                </a:solidFill>
                <a:latin typeface="Times New Roman" panose="02020603050405020304" pitchFamily="18" charset="0"/>
                <a:ea typeface="Calibri"/>
                <a:cs typeface="Times New Roman" panose="02020603050405020304" pitchFamily="18" charset="0"/>
                <a:sym typeface="Calibri"/>
              </a:rPr>
              <a:t>Khushdeep</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 Sharma (2210990509)</a:t>
            </a:r>
            <a:endParaRPr dirty="0">
              <a:latin typeface="Times New Roman" panose="02020603050405020304" pitchFamily="18" charset="0"/>
              <a:cs typeface="Times New Roman" panose="02020603050405020304" pitchFamily="18" charset="0"/>
            </a:endParaRPr>
          </a:p>
        </p:txBody>
      </p:sp>
      <p:sp>
        <p:nvSpPr>
          <p:cNvPr id="48" name="Google Shape;48;p5"/>
          <p:cNvSpPr txBox="1"/>
          <p:nvPr/>
        </p:nvSpPr>
        <p:spPr>
          <a:xfrm>
            <a:off x="2038700" y="3051204"/>
            <a:ext cx="1671300" cy="21240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Team Details:</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9" name="Google Shape;49;p5"/>
          <p:cNvSpPr txBox="1"/>
          <p:nvPr/>
        </p:nvSpPr>
        <p:spPr>
          <a:xfrm>
            <a:off x="641850" y="5648175"/>
            <a:ext cx="7860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Times New Roman" panose="02020603050405020304" pitchFamily="18" charset="0"/>
                <a:ea typeface="Times New Roman"/>
                <a:cs typeface="Times New Roman" panose="02020603050405020304" pitchFamily="18" charset="0"/>
                <a:sym typeface="Times New Roman"/>
              </a:rPr>
              <a:t>Chitkara University Institute of Engineering and Technology, </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Times New Roman" panose="02020603050405020304" pitchFamily="18" charset="0"/>
                <a:ea typeface="Times New Roman"/>
                <a:cs typeface="Times New Roman" panose="02020603050405020304" pitchFamily="18" charset="0"/>
                <a:sym typeface="Times New Roman"/>
              </a:rPr>
              <a:t>Chitkara University, Punjab</a:t>
            </a: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50" name="Google Shape;50;p5"/>
          <p:cNvSpPr txBox="1"/>
          <p:nvPr/>
        </p:nvSpPr>
        <p:spPr>
          <a:xfrm>
            <a:off x="1947250" y="4473588"/>
            <a:ext cx="2311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rPr>
              <a:t>Faculty Coordinator:</a:t>
            </a:r>
            <a:endParaRPr sz="18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51" name="Google Shape;51;p5"/>
          <p:cNvSpPr txBox="1"/>
          <p:nvPr/>
        </p:nvSpPr>
        <p:spPr>
          <a:xfrm>
            <a:off x="4167200" y="4473600"/>
            <a:ext cx="2625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rPr>
              <a:t>Parul Gehelot</a:t>
            </a:r>
            <a:endParaRPr sz="18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52" name="Google Shape;52;p5"/>
          <p:cNvSpPr txBox="1"/>
          <p:nvPr/>
        </p:nvSpPr>
        <p:spPr>
          <a:xfrm>
            <a:off x="5917475" y="4415250"/>
            <a:ext cx="325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p:nvPr/>
        </p:nvSpPr>
        <p:spPr>
          <a:xfrm>
            <a:off x="793700" y="141511"/>
            <a:ext cx="4862700" cy="677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Project Highlights 1</a:t>
            </a:r>
            <a:endParaRPr sz="32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pic>
        <p:nvPicPr>
          <p:cNvPr id="7" name="Picture 6">
            <a:extLst>
              <a:ext uri="{FF2B5EF4-FFF2-40B4-BE49-F238E27FC236}">
                <a16:creationId xmlns:a16="http://schemas.microsoft.com/office/drawing/2014/main" id="{9AB65369-BA64-EA0E-C068-D1F7B844CEC6}"/>
              </a:ext>
            </a:extLst>
          </p:cNvPr>
          <p:cNvPicPr>
            <a:picLocks noChangeAspect="1"/>
          </p:cNvPicPr>
          <p:nvPr/>
        </p:nvPicPr>
        <p:blipFill rotWithShape="1">
          <a:blip r:embed="rId3"/>
          <a:srcRect l="5270" r="22838"/>
          <a:stretch/>
        </p:blipFill>
        <p:spPr>
          <a:xfrm>
            <a:off x="1300842" y="903514"/>
            <a:ext cx="6542315" cy="56876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txBox="1"/>
          <p:nvPr/>
        </p:nvSpPr>
        <p:spPr>
          <a:xfrm>
            <a:off x="395519" y="111848"/>
            <a:ext cx="5400600" cy="5850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3200"/>
              <a:buFont typeface="Arial"/>
              <a:buNone/>
            </a:pP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Conclusion</a:t>
            </a: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355DEDE8-C48F-F6EB-C431-149BB6C232EC}"/>
              </a:ext>
            </a:extLst>
          </p:cNvPr>
          <p:cNvPicPr>
            <a:picLocks noChangeAspect="1"/>
          </p:cNvPicPr>
          <p:nvPr/>
        </p:nvPicPr>
        <p:blipFill rotWithShape="1">
          <a:blip r:embed="rId3"/>
          <a:srcRect l="833" t="16507" r="4881" b="1797"/>
          <a:stretch/>
        </p:blipFill>
        <p:spPr>
          <a:xfrm>
            <a:off x="78446" y="1380802"/>
            <a:ext cx="8987108" cy="4096396"/>
          </a:xfrm>
          <a:prstGeom prst="rect">
            <a:avLst/>
          </a:prstGeom>
          <a:ln w="1905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43BE-C303-FE1B-C5B0-05B6BB0D8770}"/>
              </a:ext>
            </a:extLst>
          </p:cNvPr>
          <p:cNvSpPr>
            <a:spLocks noGrp="1"/>
          </p:cNvSpPr>
          <p:nvPr>
            <p:ph type="ctrTitle"/>
          </p:nvPr>
        </p:nvSpPr>
        <p:spPr/>
        <p:txBody>
          <a:bodyPr/>
          <a:lstStyle/>
          <a:p>
            <a:pPr algn="l"/>
            <a:r>
              <a:rPr lang="en-US" dirty="0">
                <a:solidFill>
                  <a:schemeClr val="bg1"/>
                </a:solidFill>
              </a:rPr>
              <a:t>Conclusion</a:t>
            </a:r>
            <a:endParaRPr lang="en-IN" dirty="0">
              <a:solidFill>
                <a:schemeClr val="bg1"/>
              </a:solidFill>
            </a:endParaRPr>
          </a:p>
        </p:txBody>
      </p:sp>
      <p:pic>
        <p:nvPicPr>
          <p:cNvPr id="5" name="Picture 4">
            <a:extLst>
              <a:ext uri="{FF2B5EF4-FFF2-40B4-BE49-F238E27FC236}">
                <a16:creationId xmlns:a16="http://schemas.microsoft.com/office/drawing/2014/main" id="{2FE746EF-4499-4122-6200-5D2D751F176C}"/>
              </a:ext>
            </a:extLst>
          </p:cNvPr>
          <p:cNvPicPr>
            <a:picLocks noChangeAspect="1"/>
          </p:cNvPicPr>
          <p:nvPr/>
        </p:nvPicPr>
        <p:blipFill rotWithShape="1">
          <a:blip r:embed="rId2"/>
          <a:srcRect l="1071" t="15292" r="5001" b="8095"/>
          <a:stretch/>
        </p:blipFill>
        <p:spPr>
          <a:xfrm>
            <a:off x="84811" y="1370239"/>
            <a:ext cx="8974377" cy="4117522"/>
          </a:xfrm>
          <a:prstGeom prst="rect">
            <a:avLst/>
          </a:prstGeom>
          <a:ln w="19050">
            <a:solidFill>
              <a:schemeClr val="tx1"/>
            </a:solidFill>
          </a:ln>
        </p:spPr>
      </p:pic>
    </p:spTree>
    <p:extLst>
      <p:ext uri="{BB962C8B-B14F-4D97-AF65-F5344CB8AC3E}">
        <p14:creationId xmlns:p14="http://schemas.microsoft.com/office/powerpoint/2010/main" val="322348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FE265-5ACC-1FC7-2EE7-C4F1CB7432A1}"/>
              </a:ext>
            </a:extLst>
          </p:cNvPr>
          <p:cNvPicPr>
            <a:picLocks noChangeAspect="1"/>
          </p:cNvPicPr>
          <p:nvPr/>
        </p:nvPicPr>
        <p:blipFill rotWithShape="1">
          <a:blip r:embed="rId2"/>
          <a:srcRect l="1071" t="14868" r="5120" b="8519"/>
          <a:stretch/>
        </p:blipFill>
        <p:spPr>
          <a:xfrm>
            <a:off x="146779" y="1396093"/>
            <a:ext cx="8850441" cy="4065814"/>
          </a:xfrm>
          <a:prstGeom prst="rect">
            <a:avLst/>
          </a:prstGeom>
          <a:ln w="19050">
            <a:solidFill>
              <a:schemeClr val="tx1"/>
            </a:solidFill>
          </a:ln>
        </p:spPr>
      </p:pic>
    </p:spTree>
    <p:extLst>
      <p:ext uri="{BB962C8B-B14F-4D97-AF65-F5344CB8AC3E}">
        <p14:creationId xmlns:p14="http://schemas.microsoft.com/office/powerpoint/2010/main" val="928230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C55AE0-CD3B-8122-1C5F-C2F59E2ACAE7}"/>
              </a:ext>
            </a:extLst>
          </p:cNvPr>
          <p:cNvPicPr>
            <a:picLocks noChangeAspect="1"/>
          </p:cNvPicPr>
          <p:nvPr/>
        </p:nvPicPr>
        <p:blipFill rotWithShape="1">
          <a:blip r:embed="rId2"/>
          <a:srcRect t="794"/>
          <a:stretch/>
        </p:blipFill>
        <p:spPr>
          <a:xfrm>
            <a:off x="92528" y="1208314"/>
            <a:ext cx="8958943" cy="4477220"/>
          </a:xfrm>
          <a:prstGeom prst="rect">
            <a:avLst/>
          </a:prstGeom>
          <a:ln w="19050">
            <a:solidFill>
              <a:schemeClr val="tx1"/>
            </a:solidFill>
          </a:ln>
        </p:spPr>
      </p:pic>
    </p:spTree>
    <p:extLst>
      <p:ext uri="{BB962C8B-B14F-4D97-AF65-F5344CB8AC3E}">
        <p14:creationId xmlns:p14="http://schemas.microsoft.com/office/powerpoint/2010/main" val="214279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F10E-CA5F-896F-C737-9049A814DD69}"/>
              </a:ext>
            </a:extLst>
          </p:cNvPr>
          <p:cNvSpPr>
            <a:spLocks noGrp="1"/>
          </p:cNvSpPr>
          <p:nvPr>
            <p:ph type="ctrTitle"/>
          </p:nvPr>
        </p:nvSpPr>
        <p:spPr/>
        <p:txBody>
          <a:bodyPr/>
          <a:lstStyle/>
          <a:p>
            <a:endParaRPr lang="en-IN"/>
          </a:p>
        </p:txBody>
      </p:sp>
      <p:pic>
        <p:nvPicPr>
          <p:cNvPr id="5" name="Picture 4">
            <a:extLst>
              <a:ext uri="{FF2B5EF4-FFF2-40B4-BE49-F238E27FC236}">
                <a16:creationId xmlns:a16="http://schemas.microsoft.com/office/drawing/2014/main" id="{FFA4BBD9-B2A9-4134-62E7-A10FD561532B}"/>
              </a:ext>
            </a:extLst>
          </p:cNvPr>
          <p:cNvPicPr>
            <a:picLocks noChangeAspect="1"/>
          </p:cNvPicPr>
          <p:nvPr/>
        </p:nvPicPr>
        <p:blipFill rotWithShape="1">
          <a:blip r:embed="rId2"/>
          <a:srcRect l="953" t="16507" r="5356" b="2248"/>
          <a:stretch/>
        </p:blipFill>
        <p:spPr>
          <a:xfrm>
            <a:off x="91596" y="1385207"/>
            <a:ext cx="8960807" cy="4087586"/>
          </a:xfrm>
          <a:prstGeom prst="rect">
            <a:avLst/>
          </a:prstGeom>
          <a:ln w="19050">
            <a:solidFill>
              <a:schemeClr val="tx1"/>
            </a:solidFill>
          </a:ln>
        </p:spPr>
      </p:pic>
    </p:spTree>
    <p:extLst>
      <p:ext uri="{BB962C8B-B14F-4D97-AF65-F5344CB8AC3E}">
        <p14:creationId xmlns:p14="http://schemas.microsoft.com/office/powerpoint/2010/main" val="304988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EEEB-631A-F9CA-D78D-EA94B54C493D}"/>
              </a:ext>
            </a:extLst>
          </p:cNvPr>
          <p:cNvSpPr>
            <a:spLocks noGrp="1"/>
          </p:cNvSpPr>
          <p:nvPr>
            <p:ph type="ctrTitle"/>
          </p:nvPr>
        </p:nvSpPr>
        <p:spPr/>
        <p:txBody>
          <a:bodyPr/>
          <a:lstStyle/>
          <a:p>
            <a:endParaRPr lang="en-IN"/>
          </a:p>
        </p:txBody>
      </p:sp>
      <p:pic>
        <p:nvPicPr>
          <p:cNvPr id="5" name="Picture 4">
            <a:extLst>
              <a:ext uri="{FF2B5EF4-FFF2-40B4-BE49-F238E27FC236}">
                <a16:creationId xmlns:a16="http://schemas.microsoft.com/office/drawing/2014/main" id="{C189C4ED-2CD7-A878-E8D9-6B0DDF39CAB3}"/>
              </a:ext>
            </a:extLst>
          </p:cNvPr>
          <p:cNvPicPr>
            <a:picLocks noChangeAspect="1"/>
          </p:cNvPicPr>
          <p:nvPr/>
        </p:nvPicPr>
        <p:blipFill rotWithShape="1">
          <a:blip r:embed="rId2"/>
          <a:srcRect l="623" t="14867" r="4642" b="8096"/>
          <a:stretch/>
        </p:blipFill>
        <p:spPr>
          <a:xfrm>
            <a:off x="92926" y="1380179"/>
            <a:ext cx="8958148" cy="4097642"/>
          </a:xfrm>
          <a:prstGeom prst="rect">
            <a:avLst/>
          </a:prstGeom>
          <a:ln w="19050">
            <a:solidFill>
              <a:schemeClr val="tx1"/>
            </a:solidFill>
          </a:ln>
        </p:spPr>
      </p:pic>
    </p:spTree>
    <p:extLst>
      <p:ext uri="{BB962C8B-B14F-4D97-AF65-F5344CB8AC3E}">
        <p14:creationId xmlns:p14="http://schemas.microsoft.com/office/powerpoint/2010/main" val="42653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5C3E-4849-A3EF-ECE3-384003A56FDF}"/>
              </a:ext>
            </a:extLst>
          </p:cNvPr>
          <p:cNvSpPr>
            <a:spLocks noGrp="1"/>
          </p:cNvSpPr>
          <p:nvPr>
            <p:ph type="ctrTitle"/>
          </p:nvPr>
        </p:nvSpPr>
        <p:spPr/>
        <p:txBody>
          <a:bodyPr/>
          <a:lstStyle/>
          <a:p>
            <a:br>
              <a:rPr lang="en-US" dirty="0"/>
            </a:br>
            <a:endParaRPr lang="en-IN" dirty="0"/>
          </a:p>
        </p:txBody>
      </p:sp>
      <p:pic>
        <p:nvPicPr>
          <p:cNvPr id="5" name="Picture 4">
            <a:extLst>
              <a:ext uri="{FF2B5EF4-FFF2-40B4-BE49-F238E27FC236}">
                <a16:creationId xmlns:a16="http://schemas.microsoft.com/office/drawing/2014/main" id="{EA2760C5-F44C-CD4A-551E-AF59A4BACA25}"/>
              </a:ext>
            </a:extLst>
          </p:cNvPr>
          <p:cNvPicPr>
            <a:picLocks noChangeAspect="1"/>
          </p:cNvPicPr>
          <p:nvPr/>
        </p:nvPicPr>
        <p:blipFill rotWithShape="1">
          <a:blip r:embed="rId2"/>
          <a:srcRect l="1191" t="14867" r="3452" b="8096"/>
          <a:stretch/>
        </p:blipFill>
        <p:spPr>
          <a:xfrm>
            <a:off x="167786" y="1427584"/>
            <a:ext cx="8808428" cy="4002832"/>
          </a:xfrm>
          <a:prstGeom prst="rect">
            <a:avLst/>
          </a:prstGeom>
        </p:spPr>
      </p:pic>
    </p:spTree>
    <p:extLst>
      <p:ext uri="{BB962C8B-B14F-4D97-AF65-F5344CB8AC3E}">
        <p14:creationId xmlns:p14="http://schemas.microsoft.com/office/powerpoint/2010/main" val="383739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445D1-1534-2F77-4BB8-DE17C9A9E417}"/>
              </a:ext>
            </a:extLst>
          </p:cNvPr>
          <p:cNvPicPr>
            <a:picLocks noChangeAspect="1"/>
          </p:cNvPicPr>
          <p:nvPr/>
        </p:nvPicPr>
        <p:blipFill rotWithShape="1">
          <a:blip r:embed="rId2"/>
          <a:srcRect l="29881" t="16772" r="33452" b="7460"/>
          <a:stretch/>
        </p:blipFill>
        <p:spPr>
          <a:xfrm>
            <a:off x="2618014" y="1157807"/>
            <a:ext cx="3907972" cy="4542385"/>
          </a:xfrm>
          <a:prstGeom prst="rect">
            <a:avLst/>
          </a:prstGeom>
        </p:spPr>
      </p:pic>
    </p:spTree>
    <p:extLst>
      <p:ext uri="{BB962C8B-B14F-4D97-AF65-F5344CB8AC3E}">
        <p14:creationId xmlns:p14="http://schemas.microsoft.com/office/powerpoint/2010/main" val="1752200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p:nvPr/>
        </p:nvSpPr>
        <p:spPr>
          <a:xfrm>
            <a:off x="802394" y="99448"/>
            <a:ext cx="5400600" cy="83095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3200"/>
              <a:buFont typeface="Arial"/>
              <a:buNone/>
            </a:pP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References/Links used</a:t>
            </a:r>
            <a:endParaRPr sz="32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132" name="Google Shape;132;p16"/>
          <p:cNvSpPr/>
          <p:nvPr/>
        </p:nvSpPr>
        <p:spPr>
          <a:xfrm>
            <a:off x="503550" y="1024489"/>
            <a:ext cx="8136900" cy="3056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50000"/>
              </a:lnSpc>
              <a:spcBef>
                <a:spcPts val="0"/>
              </a:spcBef>
              <a:spcAft>
                <a:spcPts val="0"/>
              </a:spcAft>
              <a:buClr>
                <a:schemeClr val="dk1"/>
              </a:buClr>
              <a:buSzPts val="2400"/>
              <a:buFont typeface="Arial"/>
              <a:buChar char="●"/>
            </a:pPr>
            <a:r>
              <a:rPr lang="en-IN" sz="2000" dirty="0">
                <a:latin typeface="Times New Roman" panose="02020603050405020304" pitchFamily="18" charset="0"/>
                <a:cs typeface="Times New Roman" panose="02020603050405020304" pitchFamily="18" charset="0"/>
                <a:hlinkClick r:id="rId3"/>
              </a:rPr>
              <a:t>Web APIs (w3schools.com)</a:t>
            </a:r>
            <a:endParaRPr sz="2000" dirty="0">
              <a:latin typeface="Times New Roman" panose="02020603050405020304" pitchFamily="18" charset="0"/>
              <a:cs typeface="Times New Roman" panose="02020603050405020304" pitchFamily="18" charset="0"/>
            </a:endParaRPr>
          </a:p>
          <a:p>
            <a:pPr marL="457200" marR="0" lvl="0" indent="-381000" algn="just" rtl="0">
              <a:lnSpc>
                <a:spcPct val="150000"/>
              </a:lnSpc>
              <a:spcBef>
                <a:spcPts val="0"/>
              </a:spcBef>
              <a:spcAft>
                <a:spcPts val="0"/>
              </a:spcAft>
              <a:buSzPts val="2400"/>
              <a:buFont typeface="Arial"/>
              <a:buChar char="●"/>
            </a:pPr>
            <a:r>
              <a:rPr lang="en-US" sz="2000" dirty="0">
                <a:solidFill>
                  <a:schemeClr val="dk1"/>
                </a:solidFill>
                <a:latin typeface="Times New Roman" panose="02020603050405020304" pitchFamily="18" charset="0"/>
                <a:cs typeface="Times New Roman" panose="02020603050405020304" pitchFamily="18" charset="0"/>
                <a:hlinkClick r:id="rId4"/>
              </a:rPr>
              <a:t>https://www.livecoinwatch.com</a:t>
            </a:r>
            <a:endParaRPr lang="en-US" sz="2000" dirty="0">
              <a:solidFill>
                <a:schemeClr val="dk1"/>
              </a:solidFill>
              <a:latin typeface="Times New Roman" panose="02020603050405020304" pitchFamily="18" charset="0"/>
              <a:cs typeface="Times New Roman" panose="02020603050405020304" pitchFamily="18" charset="0"/>
            </a:endParaRPr>
          </a:p>
          <a:p>
            <a:pPr marL="457200" marR="0" lvl="0" indent="-381000" algn="just" rtl="0">
              <a:lnSpc>
                <a:spcPct val="150000"/>
              </a:lnSpc>
              <a:spcBef>
                <a:spcPts val="0"/>
              </a:spcBef>
              <a:spcAft>
                <a:spcPts val="0"/>
              </a:spcAft>
              <a:buSzPts val="2400"/>
              <a:buFont typeface="Arial"/>
              <a:buChar char="●"/>
            </a:pPr>
            <a:r>
              <a:rPr lang="en-IN" sz="2000" dirty="0">
                <a:latin typeface="Times New Roman" panose="02020603050405020304" pitchFamily="18" charset="0"/>
                <a:cs typeface="Times New Roman" panose="02020603050405020304" pitchFamily="18" charset="0"/>
                <a:hlinkClick r:id="rId5"/>
              </a:rPr>
              <a:t>Font Awesome</a:t>
            </a:r>
            <a:endParaRPr lang="en-IN" sz="2000" dirty="0">
              <a:latin typeface="Times New Roman" panose="02020603050405020304" pitchFamily="18" charset="0"/>
              <a:cs typeface="Times New Roman" panose="02020603050405020304" pitchFamily="18" charset="0"/>
            </a:endParaRPr>
          </a:p>
          <a:p>
            <a:pPr marL="457200" marR="0" lvl="0" indent="-381000" algn="just" rtl="0">
              <a:lnSpc>
                <a:spcPct val="150000"/>
              </a:lnSpc>
              <a:spcBef>
                <a:spcPts val="0"/>
              </a:spcBef>
              <a:spcAft>
                <a:spcPts val="0"/>
              </a:spcAft>
              <a:buSzPts val="2400"/>
              <a:buFont typeface="Arial"/>
              <a:buChar char="●"/>
            </a:pPr>
            <a:r>
              <a:rPr lang="en-US" sz="2000" dirty="0">
                <a:latin typeface="Times New Roman" panose="02020603050405020304" pitchFamily="18" charset="0"/>
                <a:cs typeface="Times New Roman" panose="02020603050405020304" pitchFamily="18" charset="0"/>
                <a:hlinkClick r:id="rId6"/>
              </a:rPr>
              <a:t>Explore 3000+ Free UI Elements: CSS &amp; Tailwind (uiverse.io)</a:t>
            </a:r>
            <a:endParaRPr lang="en-US" sz="2000" dirty="0">
              <a:latin typeface="Times New Roman" panose="02020603050405020304" pitchFamily="18" charset="0"/>
              <a:cs typeface="Times New Roman" panose="02020603050405020304" pitchFamily="18" charset="0"/>
            </a:endParaRPr>
          </a:p>
          <a:p>
            <a:pPr marL="457200" marR="0" lvl="0" indent="-381000" algn="just" rtl="0">
              <a:lnSpc>
                <a:spcPct val="150000"/>
              </a:lnSpc>
              <a:spcBef>
                <a:spcPts val="0"/>
              </a:spcBef>
              <a:spcAft>
                <a:spcPts val="0"/>
              </a:spcAft>
              <a:buSzPts val="2400"/>
              <a:buFont typeface="Arial"/>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hlinkClick r:id="rId7"/>
              </a:rPr>
              <a:t>https://www.coingecko.com/</a:t>
            </a:r>
            <a:endPar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457200" marR="0" lvl="0" indent="-381000" algn="just" rtl="0">
              <a:lnSpc>
                <a:spcPct val="150000"/>
              </a:lnSpc>
              <a:spcBef>
                <a:spcPts val="0"/>
              </a:spcBef>
              <a:spcAft>
                <a:spcPts val="0"/>
              </a:spcAft>
              <a:buSzPts val="2400"/>
              <a:buFont typeface="Arial"/>
              <a:buChar char="●"/>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hlinkClick r:id="rId8"/>
              </a:rPr>
              <a:t>https://newsapi.org/</a:t>
            </a:r>
            <a:endParaRPr lang="en-US" sz="2000" dirty="0">
              <a:solidFill>
                <a:schemeClr val="dk1"/>
              </a:solidFill>
              <a:latin typeface="Times New Roman" panose="02020603050405020304" pitchFamily="18" charset="0"/>
              <a:cs typeface="Times New Roman" panose="02020603050405020304" pitchFamily="18" charset="0"/>
            </a:endParaRPr>
          </a:p>
          <a:p>
            <a:pPr marL="457200" marR="0" lvl="0" indent="-381000" algn="just" rtl="0">
              <a:lnSpc>
                <a:spcPct val="150000"/>
              </a:lnSpc>
              <a:spcBef>
                <a:spcPts val="0"/>
              </a:spcBef>
              <a:spcAft>
                <a:spcPts val="0"/>
              </a:spcAft>
              <a:buSzPts val="2400"/>
              <a:buFont typeface="Arial"/>
              <a:buChar char="●"/>
            </a:pPr>
            <a:b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b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6"/>
          <p:cNvSpPr txBox="1"/>
          <p:nvPr/>
        </p:nvSpPr>
        <p:spPr>
          <a:xfrm>
            <a:off x="740394" y="206423"/>
            <a:ext cx="5400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Contents</a:t>
            </a:r>
            <a:endParaRPr sz="32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58" name="Google Shape;58;p6"/>
          <p:cNvSpPr txBox="1"/>
          <p:nvPr/>
        </p:nvSpPr>
        <p:spPr>
          <a:xfrm>
            <a:off x="876803" y="1098303"/>
            <a:ext cx="6912900" cy="3432600"/>
          </a:xfrm>
          <a:prstGeom prst="rect">
            <a:avLst/>
          </a:prstGeom>
          <a:noFill/>
          <a:ln>
            <a:noFill/>
          </a:ln>
        </p:spPr>
        <p:txBody>
          <a:bodyPr spcFirstLastPara="1" wrap="square" lIns="91425" tIns="45700" rIns="91425" bIns="45700" anchor="t" anchorCtr="0">
            <a:spAutoFit/>
          </a:bodyPr>
          <a:lstStyle/>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Introduction</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Problem Statement</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Technical Details</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Key Features </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Project Highlights</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Conclusion</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146050" algn="l" rtl="0">
              <a:lnSpc>
                <a:spcPct val="100000"/>
              </a:lnSpc>
              <a:spcBef>
                <a:spcPts val="0"/>
              </a:spcBef>
              <a:spcAft>
                <a:spcPts val="0"/>
              </a:spcAft>
              <a:buClr>
                <a:schemeClr val="dk1"/>
              </a:buClr>
              <a:buSzPts val="2300"/>
              <a:buFont typeface="Calibri"/>
              <a:buChar char="➔"/>
            </a:pPr>
            <a:r>
              <a:rPr lang="en-US" sz="2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References/Links used</a:t>
            </a:r>
            <a:endParaRPr sz="13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8" name="Google Shape;138;p17"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39" name="Google Shape;139;p17"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0" name="Google Shape;140;p17"/>
          <p:cNvSpPr txBox="1"/>
          <p:nvPr/>
        </p:nvSpPr>
        <p:spPr>
          <a:xfrm>
            <a:off x="2368675" y="2443075"/>
            <a:ext cx="560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41" name="Google Shape;141;p17"/>
          <p:cNvSpPr txBox="1"/>
          <p:nvPr/>
        </p:nvSpPr>
        <p:spPr>
          <a:xfrm>
            <a:off x="1686600" y="2405875"/>
            <a:ext cx="560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42" name="Google Shape;142;p17"/>
          <p:cNvSpPr txBox="1"/>
          <p:nvPr/>
        </p:nvSpPr>
        <p:spPr>
          <a:xfrm>
            <a:off x="2265300" y="2806075"/>
            <a:ext cx="46134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Times New Roman" panose="02020603050405020304" pitchFamily="18" charset="0"/>
                <a:ea typeface="Merriweather"/>
                <a:cs typeface="Times New Roman" panose="02020603050405020304" pitchFamily="18" charset="0"/>
                <a:sym typeface="Merriweather"/>
              </a:rPr>
              <a:t>Thank You</a:t>
            </a:r>
            <a:endParaRPr sz="5000" b="0" i="0" u="none" strike="noStrike" cap="none">
              <a:solidFill>
                <a:srgbClr val="000000"/>
              </a:solidFill>
              <a:latin typeface="Times New Roman" panose="02020603050405020304" pitchFamily="18" charset="0"/>
              <a:ea typeface="Merriweather"/>
              <a:cs typeface="Times New Roman" panose="02020603050405020304" pitchFamily="18" charset="0"/>
              <a:sym typeface="Merriweather"/>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7"/>
          <p:cNvSpPr txBox="1"/>
          <p:nvPr/>
        </p:nvSpPr>
        <p:spPr>
          <a:xfrm>
            <a:off x="789994" y="92173"/>
            <a:ext cx="5400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Times New Roman" panose="02020603050405020304" pitchFamily="18" charset="0"/>
                <a:cs typeface="Times New Roman" panose="02020603050405020304" pitchFamily="18" charset="0"/>
                <a:sym typeface="Arial"/>
              </a:rPr>
              <a:t>Introduction</a:t>
            </a:r>
            <a:endParaRPr sz="1800" b="1" i="0" u="none" strike="noStrike" cap="none">
              <a:solidFill>
                <a:schemeClr val="lt1"/>
              </a:solidFill>
              <a:latin typeface="Times New Roman" panose="02020603050405020304" pitchFamily="18" charset="0"/>
              <a:cs typeface="Times New Roman" panose="02020603050405020304" pitchFamily="18" charset="0"/>
              <a:sym typeface="Arial"/>
            </a:endParaRPr>
          </a:p>
        </p:txBody>
      </p:sp>
      <p:sp>
        <p:nvSpPr>
          <p:cNvPr id="64" name="Google Shape;64;p7"/>
          <p:cNvSpPr/>
          <p:nvPr/>
        </p:nvSpPr>
        <p:spPr>
          <a:xfrm>
            <a:off x="395536" y="1196752"/>
            <a:ext cx="8158503" cy="17542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dirty="0">
                <a:solidFill>
                  <a:schemeClr val="dk1"/>
                </a:solidFill>
                <a:latin typeface="Times New Roman" panose="02020603050405020304" pitchFamily="18" charset="0"/>
                <a:cs typeface="Times New Roman" panose="02020603050405020304" pitchFamily="18" charset="0"/>
                <a:sym typeface="Merriweather"/>
              </a:rPr>
              <a:t>CRYPTO CURRENCY PORTFOLIO TRACKER</a:t>
            </a:r>
            <a:endParaRPr dirty="0">
              <a:latin typeface="Times New Roman" panose="02020603050405020304" pitchFamily="18" charset="0"/>
              <a:cs typeface="Times New Roman" panose="02020603050405020304" pitchFamily="18" charset="0"/>
            </a:endParaRPr>
          </a:p>
        </p:txBody>
      </p:sp>
      <p:sp>
        <p:nvSpPr>
          <p:cNvPr id="65" name="Google Shape;65;p7"/>
          <p:cNvSpPr txBox="1"/>
          <p:nvPr/>
        </p:nvSpPr>
        <p:spPr>
          <a:xfrm>
            <a:off x="1356125" y="3429000"/>
            <a:ext cx="1917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chemeClr val="dk1"/>
                </a:solidFill>
                <a:latin typeface="Times New Roman" panose="02020603050405020304" pitchFamily="18" charset="0"/>
                <a:cs typeface="Times New Roman" panose="02020603050405020304" pitchFamily="18" charset="0"/>
                <a:sym typeface="Arial"/>
              </a:rPr>
              <a:t>Made By:</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66" name="Google Shape;66;p7"/>
          <p:cNvSpPr txBox="1"/>
          <p:nvPr/>
        </p:nvSpPr>
        <p:spPr>
          <a:xfrm>
            <a:off x="681425" y="3323401"/>
            <a:ext cx="2592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67" name="Google Shape;67;p7"/>
          <p:cNvSpPr txBox="1"/>
          <p:nvPr/>
        </p:nvSpPr>
        <p:spPr>
          <a:xfrm>
            <a:off x="2884939" y="3477301"/>
            <a:ext cx="5669100"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Dhruv Sood</a:t>
            </a:r>
            <a:r>
              <a:rPr lang="en-US"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(2210990279)</a:t>
            </a:r>
            <a:endParaRPr lang="en-US" sz="2400"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Dhruv Shukla</a:t>
            </a:r>
            <a:r>
              <a:rPr lang="en-US"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(2210990278)</a:t>
            </a:r>
            <a:endParaRPr lang="en-US" sz="2400"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2400" dirty="0" err="1">
                <a:solidFill>
                  <a:schemeClr val="dk1"/>
                </a:solidFill>
                <a:latin typeface="Times New Roman" panose="02020603050405020304" pitchFamily="18" charset="0"/>
                <a:ea typeface="Calibri"/>
                <a:cs typeface="Times New Roman" panose="02020603050405020304" pitchFamily="18" charset="0"/>
                <a:sym typeface="Calibri"/>
              </a:rPr>
              <a:t>Divanshu</a:t>
            </a: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Garg</a:t>
            </a:r>
            <a:r>
              <a:rPr lang="en-US"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(2210990</a:t>
            </a: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289</a:t>
            </a:r>
            <a:r>
              <a:rPr lang="en-US" sz="24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t>
            </a:r>
          </a:p>
          <a:p>
            <a:pPr marL="0" marR="0" lvl="0" indent="0" algn="ctr" rtl="0">
              <a:lnSpc>
                <a:spcPct val="100000"/>
              </a:lnSpc>
              <a:spcBef>
                <a:spcPts val="0"/>
              </a:spcBef>
              <a:spcAft>
                <a:spcPts val="0"/>
              </a:spcAft>
              <a:buNone/>
            </a:pPr>
            <a:r>
              <a:rPr lang="en-US" sz="2400" dirty="0" err="1">
                <a:solidFill>
                  <a:schemeClr val="dk1"/>
                </a:solidFill>
                <a:latin typeface="Times New Roman" panose="02020603050405020304" pitchFamily="18" charset="0"/>
                <a:ea typeface="Calibri"/>
                <a:cs typeface="Times New Roman" panose="02020603050405020304" pitchFamily="18" charset="0"/>
                <a:sym typeface="Calibri"/>
              </a:rPr>
              <a:t>Khushdeep</a:t>
            </a: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 Sharma (2210990509)</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8"/>
          <p:cNvSpPr txBox="1"/>
          <p:nvPr/>
        </p:nvSpPr>
        <p:spPr>
          <a:xfrm>
            <a:off x="777569" y="141748"/>
            <a:ext cx="5400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Times New Roman" panose="02020603050405020304" pitchFamily="18" charset="0"/>
                <a:cs typeface="Times New Roman" panose="02020603050405020304" pitchFamily="18" charset="0"/>
                <a:sym typeface="Arial"/>
              </a:rPr>
              <a:t>Problem Statement</a:t>
            </a:r>
            <a:endParaRPr sz="1800" b="1" i="0" u="none" strike="noStrike" cap="none">
              <a:solidFill>
                <a:schemeClr val="lt1"/>
              </a:solidFill>
              <a:latin typeface="Times New Roman" panose="02020603050405020304" pitchFamily="18" charset="0"/>
              <a:cs typeface="Times New Roman" panose="02020603050405020304" pitchFamily="18" charset="0"/>
              <a:sym typeface="Arial"/>
            </a:endParaRPr>
          </a:p>
        </p:txBody>
      </p:sp>
      <p:sp>
        <p:nvSpPr>
          <p:cNvPr id="73" name="Google Shape;73;p8"/>
          <p:cNvSpPr/>
          <p:nvPr/>
        </p:nvSpPr>
        <p:spPr>
          <a:xfrm>
            <a:off x="628478" y="1207636"/>
            <a:ext cx="7887043" cy="5280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Developing a cryptocurrency portfolio tracker integrating real-time data via APIs.</a:t>
            </a:r>
          </a:p>
          <a:p>
            <a:pPr marL="0" marR="0" lvl="0" indent="0" algn="ctr" rtl="0">
              <a:lnSpc>
                <a:spcPct val="100000"/>
              </a:lnSpc>
              <a:spcBef>
                <a:spcPts val="0"/>
              </a:spcBef>
              <a:spcAft>
                <a:spcPts val="0"/>
              </a:spcAft>
              <a:buNone/>
            </a:pPr>
            <a:endPar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Creating a cryptocurrency portfolio tracker with real-time data fetched from APIs poses several challenges. Ensuring data accuracy, security, and user-friendly interface are key concerns. Additionally, managing portfolio features, optimizing performance, handling errors, and complying with regulations are critical. Scalability and providing comprehensive documentation and support further add complexity to the project. Addressing these issues effectively is crucial for delivering a successful crypto portfolio tracker</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777569" y="130673"/>
            <a:ext cx="5400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Times New Roman" panose="02020603050405020304" pitchFamily="18" charset="0"/>
                <a:cs typeface="Times New Roman" panose="02020603050405020304" pitchFamily="18" charset="0"/>
                <a:sym typeface="Arial"/>
              </a:rPr>
              <a:t>Technical Details</a:t>
            </a:r>
            <a:endParaRPr sz="1800" b="1" i="0" u="none" strike="noStrike" cap="none">
              <a:solidFill>
                <a:schemeClr val="lt1"/>
              </a:solidFill>
              <a:latin typeface="Times New Roman" panose="02020603050405020304" pitchFamily="18" charset="0"/>
              <a:cs typeface="Times New Roman" panose="02020603050405020304" pitchFamily="18" charset="0"/>
              <a:sym typeface="Arial"/>
            </a:endParaRPr>
          </a:p>
        </p:txBody>
      </p:sp>
      <p:sp>
        <p:nvSpPr>
          <p:cNvPr id="79" name="Google Shape;79;p9"/>
          <p:cNvSpPr/>
          <p:nvPr/>
        </p:nvSpPr>
        <p:spPr>
          <a:xfrm>
            <a:off x="699938" y="929331"/>
            <a:ext cx="7890900" cy="2862282"/>
          </a:xfrm>
          <a:prstGeom prst="rect">
            <a:avLst/>
          </a:prstGeom>
          <a:noFill/>
          <a:ln>
            <a:noFill/>
          </a:ln>
        </p:spPr>
        <p:txBody>
          <a:bodyPr spcFirstLastPara="1" wrap="square" lIns="91425" tIns="45700" rIns="91425" bIns="45700" anchor="t" anchorCtr="0">
            <a:noAutofit/>
          </a:bodyPr>
          <a:lstStyle/>
          <a:p>
            <a:pPr marL="0" marR="0" lvl="0" indent="-152400" algn="l" rtl="0">
              <a:lnSpc>
                <a:spcPct val="150000"/>
              </a:lnSpc>
              <a:spcBef>
                <a:spcPts val="0"/>
              </a:spcBef>
              <a:spcAft>
                <a:spcPts val="0"/>
              </a:spcAft>
              <a:buClr>
                <a:srgbClr val="000000"/>
              </a:buClr>
              <a:buSzPts val="2400"/>
              <a:buFont typeface="Arial"/>
              <a:buChar char="•"/>
            </a:pP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We employed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HTML, CSS </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for crafting the user interface, and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JavaScript</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for retrieving data from APIs.  </a:t>
            </a:r>
            <a:endParaRPr dirty="0">
              <a:latin typeface="Times New Roman" panose="02020603050405020304" pitchFamily="18" charset="0"/>
              <a:cs typeface="Times New Roman" panose="02020603050405020304" pitchFamily="18" charset="0"/>
            </a:endParaRPr>
          </a:p>
          <a:p>
            <a:pPr marL="0" marR="0" lvl="0" indent="-152400" algn="l" rtl="0">
              <a:lnSpc>
                <a:spcPct val="150000"/>
              </a:lnSpc>
              <a:spcBef>
                <a:spcPts val="0"/>
              </a:spcBef>
              <a:spcAft>
                <a:spcPts val="0"/>
              </a:spcAft>
              <a:buClr>
                <a:srgbClr val="000000"/>
              </a:buClr>
              <a:buSzPts val="2400"/>
              <a:buFont typeface="Arial"/>
              <a:buChar char="•"/>
            </a:pP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Our choice of editor was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Visual Studio Code</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and we utilized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Git</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and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GitHub</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for collaborative work. </a:t>
            </a:r>
            <a:endParaRPr dirty="0">
              <a:latin typeface="Times New Roman" panose="02020603050405020304" pitchFamily="18" charset="0"/>
              <a:cs typeface="Times New Roman" panose="02020603050405020304" pitchFamily="18" charset="0"/>
            </a:endParaRPr>
          </a:p>
          <a:p>
            <a:pPr marL="0" marR="0" lvl="0" indent="-152400" algn="l" rtl="0">
              <a:lnSpc>
                <a:spcPct val="150000"/>
              </a:lnSpc>
              <a:spcBef>
                <a:spcPts val="0"/>
              </a:spcBef>
              <a:spcAft>
                <a:spcPts val="0"/>
              </a:spcAft>
              <a:buClr>
                <a:srgbClr val="000000"/>
              </a:buClr>
              <a:buSzPts val="2400"/>
              <a:buFont typeface="Arial"/>
              <a:buChar char="•"/>
            </a:pP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400" b="1" i="0" u="none" strike="noStrike" cap="none" dirty="0">
                <a:solidFill>
                  <a:schemeClr val="dk1"/>
                </a:solidFill>
                <a:latin typeface="Times New Roman" panose="02020603050405020304" pitchFamily="18" charset="0"/>
                <a:cs typeface="Times New Roman" panose="02020603050405020304" pitchFamily="18" charset="0"/>
                <a:sym typeface="Arial"/>
              </a:rPr>
              <a:t>Netlify</a:t>
            </a:r>
            <a:r>
              <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rPr>
              <a:t> served as our hosting platform.</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152400" algn="l" rtl="0">
              <a:lnSpc>
                <a:spcPct val="150000"/>
              </a:lnSpc>
              <a:spcBef>
                <a:spcPts val="0"/>
              </a:spcBef>
              <a:spcAft>
                <a:spcPts val="0"/>
              </a:spcAft>
              <a:buClr>
                <a:schemeClr val="dk1"/>
              </a:buClr>
              <a:buSzPts val="2400"/>
              <a:buChar char="•"/>
            </a:pPr>
            <a:r>
              <a:rPr lang="en-US" sz="2400" b="1" dirty="0">
                <a:solidFill>
                  <a:schemeClr val="dk1"/>
                </a:solidFill>
                <a:latin typeface="Times New Roman" panose="02020603050405020304" pitchFamily="18" charset="0"/>
                <a:cs typeface="Times New Roman" panose="02020603050405020304" pitchFamily="18" charset="0"/>
              </a:rPr>
              <a:t> Ajax </a:t>
            </a:r>
            <a:r>
              <a:rPr lang="en-US" sz="2400" dirty="0">
                <a:solidFill>
                  <a:schemeClr val="dk1"/>
                </a:solidFill>
                <a:latin typeface="Times New Roman" panose="02020603050405020304" pitchFamily="18" charset="0"/>
                <a:cs typeface="Times New Roman" panose="02020603050405020304" pitchFamily="18" charset="0"/>
              </a:rPr>
              <a:t>is an Asynchronous </a:t>
            </a:r>
            <a:r>
              <a:rPr lang="en-US" sz="2400" dirty="0" err="1">
                <a:solidFill>
                  <a:schemeClr val="dk1"/>
                </a:solidFill>
                <a:latin typeface="Times New Roman" panose="02020603050405020304" pitchFamily="18" charset="0"/>
                <a:cs typeface="Times New Roman" panose="02020603050405020304" pitchFamily="18" charset="0"/>
              </a:rPr>
              <a:t>Javascript</a:t>
            </a:r>
            <a:r>
              <a:rPr lang="en-US" sz="2400" dirty="0">
                <a:solidFill>
                  <a:schemeClr val="dk1"/>
                </a:solidFill>
                <a:latin typeface="Times New Roman" panose="02020603050405020304" pitchFamily="18" charset="0"/>
                <a:cs typeface="Times New Roman" panose="02020603050405020304" pitchFamily="18" charset="0"/>
              </a:rPr>
              <a:t>.</a:t>
            </a:r>
            <a:endParaRPr sz="2400" dirty="0">
              <a:solidFill>
                <a:schemeClr val="dk1"/>
              </a:solidFill>
              <a:latin typeface="Times New Roman" panose="02020603050405020304" pitchFamily="18" charset="0"/>
              <a:cs typeface="Times New Roman" panose="02020603050405020304" pitchFamily="18" charset="0"/>
            </a:endParaRPr>
          </a:p>
        </p:txBody>
      </p:sp>
      <p:pic>
        <p:nvPicPr>
          <p:cNvPr id="80" name="Google Shape;80;p9" descr="image-removebg-preview.png"/>
          <p:cNvPicPr preferRelativeResize="0"/>
          <p:nvPr/>
        </p:nvPicPr>
        <p:blipFill rotWithShape="1">
          <a:blip r:embed="rId3">
            <a:alphaModFix/>
          </a:blip>
          <a:srcRect l="1770" r="-1770" b="-2145"/>
          <a:stretch/>
        </p:blipFill>
        <p:spPr>
          <a:xfrm>
            <a:off x="78714" y="4235270"/>
            <a:ext cx="2959800" cy="1834500"/>
          </a:xfrm>
          <a:prstGeom prst="rect">
            <a:avLst/>
          </a:prstGeom>
          <a:noFill/>
          <a:ln>
            <a:noFill/>
          </a:ln>
        </p:spPr>
      </p:pic>
      <p:pic>
        <p:nvPicPr>
          <p:cNvPr id="81" name="Google Shape;81;p9" descr="image-removebg-preview (1).png"/>
          <p:cNvPicPr preferRelativeResize="0"/>
          <p:nvPr/>
        </p:nvPicPr>
        <p:blipFill rotWithShape="1">
          <a:blip r:embed="rId4">
            <a:alphaModFix/>
          </a:blip>
          <a:srcRect/>
          <a:stretch/>
        </p:blipFill>
        <p:spPr>
          <a:xfrm>
            <a:off x="6691649" y="3202556"/>
            <a:ext cx="1752413" cy="810885"/>
          </a:xfrm>
          <a:prstGeom prst="rect">
            <a:avLst/>
          </a:prstGeom>
          <a:noFill/>
          <a:ln>
            <a:noFill/>
          </a:ln>
        </p:spPr>
      </p:pic>
      <p:pic>
        <p:nvPicPr>
          <p:cNvPr id="82" name="Google Shape;82;p9" descr="image-removebg-preview (2).png"/>
          <p:cNvPicPr preferRelativeResize="0"/>
          <p:nvPr/>
        </p:nvPicPr>
        <p:blipFill rotWithShape="1">
          <a:blip r:embed="rId5">
            <a:alphaModFix/>
          </a:blip>
          <a:srcRect/>
          <a:stretch/>
        </p:blipFill>
        <p:spPr>
          <a:xfrm>
            <a:off x="6252262" y="4897574"/>
            <a:ext cx="2150995" cy="509891"/>
          </a:xfrm>
          <a:prstGeom prst="rect">
            <a:avLst/>
          </a:prstGeom>
          <a:noFill/>
          <a:ln>
            <a:noFill/>
          </a:ln>
        </p:spPr>
      </p:pic>
      <p:pic>
        <p:nvPicPr>
          <p:cNvPr id="83" name="Google Shape;83;p9" descr="image-removebg-preview (3).png"/>
          <p:cNvPicPr preferRelativeResize="0"/>
          <p:nvPr/>
        </p:nvPicPr>
        <p:blipFill rotWithShape="1">
          <a:blip r:embed="rId6">
            <a:alphaModFix/>
          </a:blip>
          <a:srcRect/>
          <a:stretch/>
        </p:blipFill>
        <p:spPr>
          <a:xfrm>
            <a:off x="3549066" y="4578863"/>
            <a:ext cx="2192644" cy="1147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0"/>
          <p:cNvSpPr txBox="1"/>
          <p:nvPr/>
        </p:nvSpPr>
        <p:spPr>
          <a:xfrm>
            <a:off x="777569" y="156148"/>
            <a:ext cx="5400600" cy="585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200"/>
              <a:buFont typeface="Arial"/>
              <a:buNone/>
            </a:pP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Key</a:t>
            </a:r>
            <a:r>
              <a:rPr lang="en-US" sz="32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3200" b="1" i="0" u="none" strike="noStrike" cap="none" dirty="0">
                <a:solidFill>
                  <a:schemeClr val="lt1"/>
                </a:solidFill>
                <a:latin typeface="Times New Roman" panose="02020603050405020304" pitchFamily="18" charset="0"/>
                <a:cs typeface="Times New Roman" panose="02020603050405020304" pitchFamily="18" charset="0"/>
                <a:sym typeface="Arial"/>
              </a:rPr>
              <a:t>Features</a:t>
            </a: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89" name="Google Shape;89;p10"/>
          <p:cNvSpPr/>
          <p:nvPr/>
        </p:nvSpPr>
        <p:spPr>
          <a:xfrm>
            <a:off x="744578" y="850005"/>
            <a:ext cx="7654843" cy="5608126"/>
          </a:xfrm>
          <a:prstGeom prst="rect">
            <a:avLst/>
          </a:prstGeom>
          <a:noFill/>
          <a:ln>
            <a:noFill/>
          </a:ln>
        </p:spPr>
        <p:txBody>
          <a:bodyPr spcFirstLastPara="1" wrap="square" lIns="91425" tIns="45700" rIns="91425" bIns="45700" anchor="t" anchorCtr="0">
            <a:noAutofit/>
          </a:bodyPr>
          <a:lstStyle/>
          <a:p>
            <a:pPr marR="0" lvl="0" algn="just" rtl="0">
              <a:lnSpc>
                <a:spcPct val="100000"/>
              </a:lnSpc>
              <a:spcBef>
                <a:spcPts val="0"/>
              </a:spcBef>
              <a:spcAft>
                <a:spcPts val="0"/>
              </a:spcAft>
            </a:pP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1.</a:t>
            </a:r>
            <a:r>
              <a:rPr lang="en-US" sz="2000" b="1" i="0" u="none" strike="noStrike" cap="none" dirty="0">
                <a:solidFill>
                  <a:schemeClr val="dk1"/>
                </a:solidFill>
                <a:latin typeface="Times New Roman" panose="02020603050405020304" pitchFamily="18" charset="0"/>
                <a:cs typeface="Times New Roman" panose="02020603050405020304" pitchFamily="18" charset="0"/>
                <a:sym typeface="Arial"/>
              </a:rPr>
              <a:t>Real-time Data Updates: </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Seamless integration with cryptocurrency exchange APIs to provide users with up-to-date information on prices, market trends, and portfolio values.</a:t>
            </a:r>
          </a:p>
          <a:p>
            <a:pPr marR="0" lvl="0" algn="just" rtl="0">
              <a:lnSpc>
                <a:spcPct val="100000"/>
              </a:lnSpc>
              <a:spcBef>
                <a:spcPts val="0"/>
              </a:spcBef>
              <a:spcAft>
                <a:spcPts val="0"/>
              </a:spcAft>
            </a:pPr>
            <a:endParaRPr sz="2000" dirty="0">
              <a:solidFill>
                <a:schemeClr val="dk1"/>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2.</a:t>
            </a:r>
            <a:r>
              <a:rPr lang="en-US" sz="2000" b="1" i="0" u="none" strike="noStrike" cap="none" dirty="0">
                <a:solidFill>
                  <a:schemeClr val="dk1"/>
                </a:solidFill>
                <a:latin typeface="Times New Roman" panose="02020603050405020304" pitchFamily="18" charset="0"/>
                <a:cs typeface="Times New Roman" panose="02020603050405020304" pitchFamily="18" charset="0"/>
                <a:sym typeface="Arial"/>
              </a:rPr>
              <a:t> Performance Tracking: </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Tools to monitor portfolio performance over time, including metrics such as ROI (Return on Investment), profit/loss, and percentage change.</a:t>
            </a:r>
          </a:p>
          <a:p>
            <a:pPr marR="0" lvl="0" algn="just" rtl="0">
              <a:lnSpc>
                <a:spcPct val="100000"/>
              </a:lnSpc>
              <a:spcBef>
                <a:spcPts val="0"/>
              </a:spcBef>
              <a:spcAft>
                <a:spcPts val="0"/>
              </a:spcAft>
            </a:pPr>
            <a:endParaRPr lang="en-US" sz="2000" dirty="0">
              <a:solidFill>
                <a:schemeClr val="dk1"/>
              </a:solidFill>
              <a:latin typeface="Times New Roman" panose="02020603050405020304" pitchFamily="18" charset="0"/>
              <a:cs typeface="Times New Roman" panose="02020603050405020304" pitchFamily="18" charset="0"/>
            </a:endParaRPr>
          </a:p>
          <a:p>
            <a:pPr marR="0" lvl="0" algn="just" rtl="0">
              <a:lnSpc>
                <a:spcPct val="100000"/>
              </a:lnSpc>
              <a:spcBef>
                <a:spcPts val="0"/>
              </a:spcBef>
              <a:spcAft>
                <a:spcPts val="0"/>
              </a:spcAft>
            </a:pP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3</a:t>
            </a:r>
            <a:r>
              <a:rPr lang="en-US" sz="2000" b="1" i="0" u="none" strike="noStrike" cap="none" dirty="0">
                <a:solidFill>
                  <a:schemeClr val="dk1"/>
                </a:solidFill>
                <a:latin typeface="Times New Roman" panose="02020603050405020304" pitchFamily="18" charset="0"/>
                <a:cs typeface="Times New Roman" panose="02020603050405020304" pitchFamily="18" charset="0"/>
                <a:sym typeface="Arial"/>
              </a:rPr>
              <a:t>. Price Alerts</a:t>
            </a:r>
            <a:r>
              <a:rPr lang="en-US" sz="2000" i="0" u="none" strike="noStrike" cap="none" dirty="0">
                <a:solidFill>
                  <a:schemeClr val="dk1"/>
                </a:solidFill>
                <a:latin typeface="Times New Roman" panose="02020603050405020304" pitchFamily="18" charset="0"/>
                <a:cs typeface="Times New Roman" panose="02020603050405020304" pitchFamily="18" charset="0"/>
                <a:sym typeface="Arial"/>
              </a:rPr>
              <a:t>: Customizable price alert notifications to keep users informed about significant price movements for specific cryptocurrencies in their portfolio.</a:t>
            </a: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 </a:t>
            </a:r>
          </a:p>
          <a:p>
            <a:pPr marR="0" lvl="0" algn="just" rtl="0">
              <a:lnSpc>
                <a:spcPct val="100000"/>
              </a:lnSpc>
              <a:spcBef>
                <a:spcPts val="0"/>
              </a:spcBef>
              <a:spcAft>
                <a:spcPts val="0"/>
              </a:spcAft>
            </a:pPr>
            <a:endPar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R="0" lvl="0" algn="just" rtl="0">
              <a:lnSpc>
                <a:spcPct val="100000"/>
              </a:lnSpc>
              <a:spcBef>
                <a:spcPts val="0"/>
              </a:spcBef>
              <a:spcAft>
                <a:spcPts val="0"/>
              </a:spcAft>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4.</a:t>
            </a:r>
            <a:r>
              <a:rPr lang="en-US" sz="2000" b="1" i="0" u="none" strike="noStrike" cap="none" dirty="0">
                <a:solidFill>
                  <a:schemeClr val="dk1"/>
                </a:solidFill>
                <a:latin typeface="Times New Roman" panose="02020603050405020304" pitchFamily="18" charset="0"/>
                <a:cs typeface="Times New Roman" panose="02020603050405020304" pitchFamily="18" charset="0"/>
                <a:sym typeface="Arial"/>
              </a:rPr>
              <a:t>Multi-currency Support</a:t>
            </a: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 Support for tracking portfolios denominated in various fiat currencies and cryptocurrencies, enabling users to manage diverse investment portfolios.</a:t>
            </a:r>
          </a:p>
          <a:p>
            <a:pPr marR="0" lvl="0" algn="just" rtl="0">
              <a:lnSpc>
                <a:spcPct val="100000"/>
              </a:lnSpc>
              <a:spcBef>
                <a:spcPts val="0"/>
              </a:spcBef>
              <a:spcAft>
                <a:spcPts val="0"/>
              </a:spcAft>
            </a:pPr>
            <a:endPar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R="0" lvl="0" algn="just" rtl="0">
              <a:lnSpc>
                <a:spcPct val="100000"/>
              </a:lnSpc>
              <a:spcBef>
                <a:spcPts val="0"/>
              </a:spcBef>
              <a:spcAft>
                <a:spcPts val="0"/>
              </a:spcAft>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5.</a:t>
            </a:r>
            <a:r>
              <a:rPr lang="en-US" sz="2000" b="1" i="0" u="none" strike="noStrike" cap="none" dirty="0">
                <a:solidFill>
                  <a:schemeClr val="dk1"/>
                </a:solidFill>
                <a:latin typeface="Times New Roman" panose="02020603050405020304" pitchFamily="18" charset="0"/>
                <a:cs typeface="Times New Roman" panose="02020603050405020304" pitchFamily="18" charset="0"/>
                <a:sym typeface="Arial"/>
              </a:rPr>
              <a:t>Charting and Visualization</a:t>
            </a: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rPr>
              <a:t>: Interactive charts and graphs to visualize portfolio composition, asset allocation, and historical performance trends.</a:t>
            </a:r>
          </a:p>
          <a:p>
            <a:pPr marL="457200" marR="0" lvl="0" indent="-457200" algn="just" rtl="0">
              <a:lnSpc>
                <a:spcPct val="100000"/>
              </a:lnSpc>
              <a:spcBef>
                <a:spcPts val="0"/>
              </a:spcBef>
              <a:spcAft>
                <a:spcPts val="0"/>
              </a:spcAft>
              <a:buFont typeface="+mj-lt"/>
              <a:buAutoNum type="arabicPeriod"/>
            </a:pPr>
            <a:endParaRPr lang="en-US"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1"/>
          <p:cNvSpPr txBox="1"/>
          <p:nvPr/>
        </p:nvSpPr>
        <p:spPr>
          <a:xfrm>
            <a:off x="818494" y="145073"/>
            <a:ext cx="5401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Times New Roman" panose="02020603050405020304" pitchFamily="18" charset="0"/>
                <a:cs typeface="Times New Roman" panose="02020603050405020304" pitchFamily="18" charset="0"/>
                <a:sym typeface="Arial"/>
              </a:rPr>
              <a:t>Project Highlights 1</a:t>
            </a:r>
            <a:endParaRPr sz="1800" b="1" i="0" u="none" strike="noStrike" cap="none">
              <a:solidFill>
                <a:schemeClr val="lt1"/>
              </a:solidFill>
              <a:latin typeface="Times New Roman" panose="02020603050405020304" pitchFamily="18" charset="0"/>
              <a:cs typeface="Times New Roman" panose="02020603050405020304" pitchFamily="18" charset="0"/>
              <a:sym typeface="Arial"/>
            </a:endParaRPr>
          </a:p>
        </p:txBody>
      </p:sp>
      <p:sp>
        <p:nvSpPr>
          <p:cNvPr id="95" name="Google Shape;95;p11"/>
          <p:cNvSpPr/>
          <p:nvPr/>
        </p:nvSpPr>
        <p:spPr>
          <a:xfrm>
            <a:off x="818500" y="1010725"/>
            <a:ext cx="7938600" cy="57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dk1"/>
                </a:solidFill>
                <a:latin typeface="Times New Roman" panose="02020603050405020304" pitchFamily="18" charset="0"/>
                <a:cs typeface="Times New Roman" panose="02020603050405020304" pitchFamily="18" charset="0"/>
                <a:sym typeface="Arial"/>
              </a:rPr>
              <a:t>HTML CODE SNIPPETS:</a:t>
            </a:r>
            <a:endParaRPr sz="7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1A7AB700-E584-DD2C-90D6-60CBC25FD1FF}"/>
              </a:ext>
            </a:extLst>
          </p:cNvPr>
          <p:cNvPicPr>
            <a:picLocks noChangeAspect="1"/>
          </p:cNvPicPr>
          <p:nvPr/>
        </p:nvPicPr>
        <p:blipFill>
          <a:blip r:embed="rId3"/>
          <a:stretch>
            <a:fillRect/>
          </a:stretch>
        </p:blipFill>
        <p:spPr>
          <a:xfrm>
            <a:off x="664028" y="1590325"/>
            <a:ext cx="7815943" cy="48849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3200" i="0" strike="noStrike" cap="none">
                <a:solidFill>
                  <a:schemeClr val="lt1"/>
                </a:solidFill>
                <a:latin typeface="Times New Roman" panose="02020603050405020304" pitchFamily="18" charset="0"/>
                <a:ea typeface="Arial"/>
                <a:cs typeface="Times New Roman" panose="02020603050405020304" pitchFamily="18" charset="0"/>
                <a:sym typeface="Arial"/>
              </a:rPr>
              <a:t>Project Highlights 2</a:t>
            </a:r>
            <a:endParaRPr sz="3200" i="0" strike="noStrike" cap="none">
              <a:solidFill>
                <a:schemeClr val="lt1"/>
              </a:solidFill>
              <a:latin typeface="Times New Roman" panose="02020603050405020304" pitchFamily="18" charset="0"/>
              <a:ea typeface="Arial"/>
              <a:cs typeface="Times New Roman" panose="02020603050405020304" pitchFamily="18" charset="0"/>
              <a:sym typeface="Arial"/>
            </a:endParaRPr>
          </a:p>
        </p:txBody>
      </p:sp>
      <p:sp>
        <p:nvSpPr>
          <p:cNvPr id="108" name="Google Shape;108;p13"/>
          <p:cNvSpPr txBox="1"/>
          <p:nvPr/>
        </p:nvSpPr>
        <p:spPr>
          <a:xfrm>
            <a:off x="793700" y="1097825"/>
            <a:ext cx="464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panose="02020603050405020304" pitchFamily="18" charset="0"/>
                <a:cs typeface="Times New Roman" panose="02020603050405020304" pitchFamily="18" charset="0"/>
                <a:sym typeface="Arial"/>
              </a:rPr>
              <a:t>CSS CODE SNIPPETS:</a:t>
            </a:r>
            <a:endParaRPr sz="2400" b="0" i="0" u="none" strike="noStrike" cap="none">
              <a:solidFill>
                <a:schemeClr val="dk1"/>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F1131D22-DBA3-5E9D-0BEB-DF9772F02BF4}"/>
              </a:ext>
            </a:extLst>
          </p:cNvPr>
          <p:cNvPicPr>
            <a:picLocks noChangeAspect="1"/>
          </p:cNvPicPr>
          <p:nvPr/>
        </p:nvPicPr>
        <p:blipFill rotWithShape="1">
          <a:blip r:embed="rId3"/>
          <a:srcRect l="5014" r="48862"/>
          <a:stretch/>
        </p:blipFill>
        <p:spPr>
          <a:xfrm>
            <a:off x="380999" y="1559525"/>
            <a:ext cx="3679372" cy="4935232"/>
          </a:xfrm>
          <a:prstGeom prst="rect">
            <a:avLst/>
          </a:prstGeom>
        </p:spPr>
      </p:pic>
      <p:pic>
        <p:nvPicPr>
          <p:cNvPr id="5" name="Picture 4">
            <a:extLst>
              <a:ext uri="{FF2B5EF4-FFF2-40B4-BE49-F238E27FC236}">
                <a16:creationId xmlns:a16="http://schemas.microsoft.com/office/drawing/2014/main" id="{7C57FE84-7935-0D96-8A5D-9CB50B6EF13C}"/>
              </a:ext>
            </a:extLst>
          </p:cNvPr>
          <p:cNvPicPr>
            <a:picLocks noChangeAspect="1"/>
          </p:cNvPicPr>
          <p:nvPr/>
        </p:nvPicPr>
        <p:blipFill rotWithShape="1">
          <a:blip r:embed="rId4"/>
          <a:srcRect l="5320" t="4851" r="43829"/>
          <a:stretch/>
        </p:blipFill>
        <p:spPr>
          <a:xfrm>
            <a:off x="4473072" y="1559525"/>
            <a:ext cx="4220111" cy="49352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ctrTitle"/>
          </p:nvPr>
        </p:nvSpPr>
        <p:spPr>
          <a:xfrm>
            <a:off x="0" y="124026"/>
            <a:ext cx="5486400" cy="914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dirty="0">
                <a:solidFill>
                  <a:schemeClr val="lt1"/>
                </a:solidFill>
                <a:latin typeface="Times New Roman" panose="02020603050405020304" pitchFamily="18" charset="0"/>
                <a:ea typeface="Arial"/>
                <a:cs typeface="Times New Roman" panose="02020603050405020304" pitchFamily="18" charset="0"/>
                <a:sym typeface="Arial"/>
              </a:rPr>
              <a:t>Project Highlights 3</a:t>
            </a:r>
            <a:br>
              <a:rPr lang="en-US" dirty="0">
                <a:solidFill>
                  <a:schemeClr val="lt1"/>
                </a:solidFill>
                <a:latin typeface="Times New Roman" panose="02020603050405020304" pitchFamily="18" charset="0"/>
                <a:ea typeface="Arial"/>
                <a:cs typeface="Times New Roman" panose="02020603050405020304" pitchFamily="18" charset="0"/>
                <a:sym typeface="Arial"/>
              </a:rPr>
            </a:b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6E9DF3B-FD14-3D7D-82A3-96DFD8A08E16}"/>
              </a:ext>
            </a:extLst>
          </p:cNvPr>
          <p:cNvPicPr>
            <a:picLocks noChangeAspect="1"/>
          </p:cNvPicPr>
          <p:nvPr/>
        </p:nvPicPr>
        <p:blipFill rotWithShape="1">
          <a:blip r:embed="rId3"/>
          <a:srcRect l="4523" t="5238" r="32977"/>
          <a:stretch/>
        </p:blipFill>
        <p:spPr>
          <a:xfrm>
            <a:off x="1714500" y="1038426"/>
            <a:ext cx="5715000" cy="5415643"/>
          </a:xfrm>
          <a:prstGeom prst="rect">
            <a:avLst/>
          </a:prstGeom>
        </p:spPr>
      </p:pic>
    </p:spTree>
  </p:cSld>
  <p:clrMapOvr>
    <a:masterClrMapping/>
  </p:clrMapOvr>
</p:sld>
</file>

<file path=ppt/theme/theme1.xml><?xml version="1.0" encoding="utf-8"?>
<a:theme xmlns:a="http://schemas.openxmlformats.org/drawingml/2006/main"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442</Words>
  <Application>Microsoft Office PowerPoint</Application>
  <PresentationFormat>On-screen Show (4:3)</PresentationFormat>
  <Paragraphs>67</Paragraphs>
  <Slides>20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Times New Roman</vt:lpstr>
      <vt:lpstr>Arial</vt:lpstr>
      <vt:lpstr>Calibri</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Highlights 2</vt:lpstr>
      <vt:lpstr>Project Highlights 3 </vt:lpstr>
      <vt:lpstr>PowerPoint Presentation</vt:lpstr>
      <vt:lpstr>PowerPoint Presentation</vt:lpstr>
      <vt:lpstr>Conclusion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Dhruv Shukla</cp:lastModifiedBy>
  <cp:revision>3</cp:revision>
  <dcterms:modified xsi:type="dcterms:W3CDTF">2024-03-20T05:53:26Z</dcterms:modified>
</cp:coreProperties>
</file>